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862" r:id="rId4"/>
  </p:sldMasterIdLst>
  <p:notesMasterIdLst>
    <p:notesMasterId r:id="rId25"/>
  </p:notesMasterIdLst>
  <p:handoutMasterIdLst>
    <p:handoutMasterId r:id="rId26"/>
  </p:handoutMasterIdLst>
  <p:sldIdLst>
    <p:sldId id="335" r:id="rId5"/>
    <p:sldId id="2147378202" r:id="rId6"/>
    <p:sldId id="2147378198" r:id="rId7"/>
    <p:sldId id="2147378203" r:id="rId8"/>
    <p:sldId id="2147378197" r:id="rId9"/>
    <p:sldId id="2147378200" r:id="rId10"/>
    <p:sldId id="2147378185" r:id="rId11"/>
    <p:sldId id="2147378195" r:id="rId12"/>
    <p:sldId id="2147378212" r:id="rId13"/>
    <p:sldId id="2147378192" r:id="rId14"/>
    <p:sldId id="2147378170" r:id="rId15"/>
    <p:sldId id="2147378223" r:id="rId16"/>
    <p:sldId id="2147378218" r:id="rId17"/>
    <p:sldId id="2147378216" r:id="rId18"/>
    <p:sldId id="2147378217" r:id="rId19"/>
    <p:sldId id="2147378219" r:id="rId20"/>
    <p:sldId id="2147378215" r:id="rId21"/>
    <p:sldId id="2147378220" r:id="rId22"/>
    <p:sldId id="2147378221" r:id="rId23"/>
    <p:sldId id="214737822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5" pos="1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C2"/>
    <a:srgbClr val="327FEF"/>
    <a:srgbClr val="E6E6E6"/>
    <a:srgbClr val="E377DC"/>
    <a:srgbClr val="BFBFBF"/>
    <a:srgbClr val="C2A8F0"/>
    <a:srgbClr val="7F35B2"/>
    <a:srgbClr val="808080"/>
    <a:srgbClr val="C3D7FE"/>
    <a:srgbClr val="A8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2FDD0-23DF-41D3-B64A-4E8AD0D93222}" v="21" dt="2024-04-09T08:38:43.09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87" autoAdjust="0"/>
    <p:restoredTop sz="95122" autoAdjust="0"/>
  </p:normalViewPr>
  <p:slideViewPr>
    <p:cSldViewPr snapToGrid="0">
      <p:cViewPr varScale="1">
        <p:scale>
          <a:sx n="67" d="100"/>
          <a:sy n="67" d="100"/>
        </p:scale>
        <p:origin x="292" y="44"/>
      </p:cViewPr>
      <p:guideLst>
        <p:guide orient="horz" pos="2160"/>
        <p:guide pos="19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19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svg"/><Relationship Id="rId1" Type="http://schemas.openxmlformats.org/officeDocument/2006/relationships/image" Target="../media/image69.png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3A7AB-4E77-426F-96DA-974A5E44D1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38A7D9C-CA01-4071-BFB6-5421CCC2143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Koassuranse (eventuelt lagdelte) programmer</a:t>
          </a:r>
          <a:br>
            <a:rPr lang="nb-NO"/>
          </a:br>
          <a:endParaRPr lang="en-US"/>
        </a:p>
      </dgm:t>
    </dgm:pt>
    <dgm:pt modelId="{E156A729-2593-4ACB-8F51-A99B7CE9BDD6}" type="parTrans" cxnId="{A4B310BB-3B24-4FDA-977C-F7850676E5EA}">
      <dgm:prSet/>
      <dgm:spPr/>
      <dgm:t>
        <a:bodyPr/>
        <a:lstStyle/>
        <a:p>
          <a:endParaRPr lang="en-US"/>
        </a:p>
      </dgm:t>
    </dgm:pt>
    <dgm:pt modelId="{5638DD62-5DEC-4E30-83F2-60971503CC1C}" type="sibTrans" cxnId="{A4B310BB-3B24-4FDA-977C-F7850676E5EA}">
      <dgm:prSet/>
      <dgm:spPr/>
      <dgm:t>
        <a:bodyPr/>
        <a:lstStyle/>
        <a:p>
          <a:endParaRPr lang="en-US"/>
        </a:p>
      </dgm:t>
    </dgm:pt>
    <dgm:pt modelId="{1ED566B9-7AFD-45C6-AC19-26E42BCA528F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b="0"/>
            <a:t>Teknisk dokumentasjon / survey rapporter</a:t>
          </a:r>
          <a:br>
            <a:rPr lang="nb-NO" b="0"/>
          </a:br>
          <a:endParaRPr lang="en-US"/>
        </a:p>
      </dgm:t>
    </dgm:pt>
    <dgm:pt modelId="{E42763D1-D279-4C71-B1A2-C79556DF724D}" type="parTrans" cxnId="{1E77D3AD-C6EA-4015-BB49-9D4229D4CCE5}">
      <dgm:prSet/>
      <dgm:spPr/>
      <dgm:t>
        <a:bodyPr/>
        <a:lstStyle/>
        <a:p>
          <a:endParaRPr lang="en-US"/>
        </a:p>
      </dgm:t>
    </dgm:pt>
    <dgm:pt modelId="{8C611E8E-6522-4188-811B-4D27B397C307}" type="sibTrans" cxnId="{1E77D3AD-C6EA-4015-BB49-9D4229D4CCE5}">
      <dgm:prSet/>
      <dgm:spPr/>
      <dgm:t>
        <a:bodyPr/>
        <a:lstStyle/>
        <a:p>
          <a:endParaRPr lang="en-US"/>
        </a:p>
      </dgm:t>
    </dgm:pt>
    <dgm:pt modelId="{19C4A4A7-7EF9-4D5C-8A03-23FFC300EA2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Byggemåte / sprinkling</a:t>
          </a:r>
          <a:br>
            <a:rPr lang="en-GB" b="0"/>
          </a:br>
          <a:endParaRPr lang="en-US"/>
        </a:p>
      </dgm:t>
    </dgm:pt>
    <dgm:pt modelId="{F81C5DE6-51B0-42FD-810C-D5E4DD6271FB}" type="parTrans" cxnId="{0636EAC7-D36A-4C46-8BCD-5432845F605E}">
      <dgm:prSet/>
      <dgm:spPr/>
      <dgm:t>
        <a:bodyPr/>
        <a:lstStyle/>
        <a:p>
          <a:endParaRPr lang="en-US"/>
        </a:p>
      </dgm:t>
    </dgm:pt>
    <dgm:pt modelId="{8F62CF6D-5C69-4744-B877-2F37D9312908}" type="sibTrans" cxnId="{0636EAC7-D36A-4C46-8BCD-5432845F605E}">
      <dgm:prSet/>
      <dgm:spPr/>
      <dgm:t>
        <a:bodyPr/>
        <a:lstStyle/>
        <a:p>
          <a:endParaRPr lang="en-US"/>
        </a:p>
      </dgm:t>
    </dgm:pt>
    <dgm:pt modelId="{C4EF5131-1082-4235-A2D2-4862680A799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Risk Management standarder og prosesser</a:t>
          </a:r>
          <a:br>
            <a:rPr lang="en-GB"/>
          </a:br>
          <a:endParaRPr lang="en-US"/>
        </a:p>
      </dgm:t>
    </dgm:pt>
    <dgm:pt modelId="{D46F172E-3591-40D9-BF5B-A79251C10A01}" type="parTrans" cxnId="{3EEFFED7-3034-4551-BB8D-85C05F2B3888}">
      <dgm:prSet/>
      <dgm:spPr/>
      <dgm:t>
        <a:bodyPr/>
        <a:lstStyle/>
        <a:p>
          <a:endParaRPr lang="en-US"/>
        </a:p>
      </dgm:t>
    </dgm:pt>
    <dgm:pt modelId="{18CAEF84-B3D5-4314-B38E-AE64A428A855}" type="sibTrans" cxnId="{3EEFFED7-3034-4551-BB8D-85C05F2B3888}">
      <dgm:prSet/>
      <dgm:spPr/>
      <dgm:t>
        <a:bodyPr/>
        <a:lstStyle/>
        <a:p>
          <a:endParaRPr lang="en-US"/>
        </a:p>
      </dgm:t>
    </dgm:pt>
    <dgm:pt modelId="{C3DEFDFD-BB10-4B8A-BB48-65F66D57A00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/>
            <a:t>Oppfølging og lukking av anbefalinger fra survey rapporter</a:t>
          </a:r>
          <a:endParaRPr lang="en-US"/>
        </a:p>
      </dgm:t>
    </dgm:pt>
    <dgm:pt modelId="{0E85A1E9-D7FB-41CB-881A-846FC795C34B}" type="parTrans" cxnId="{84564739-EF13-4537-B473-6358E6F440AA}">
      <dgm:prSet/>
      <dgm:spPr/>
      <dgm:t>
        <a:bodyPr/>
        <a:lstStyle/>
        <a:p>
          <a:endParaRPr lang="en-US"/>
        </a:p>
      </dgm:t>
    </dgm:pt>
    <dgm:pt modelId="{603C036C-2F70-4017-A337-95684CE51927}" type="sibTrans" cxnId="{84564739-EF13-4537-B473-6358E6F440AA}">
      <dgm:prSet/>
      <dgm:spPr/>
      <dgm:t>
        <a:bodyPr/>
        <a:lstStyle/>
        <a:p>
          <a:endParaRPr lang="en-US"/>
        </a:p>
      </dgm:t>
    </dgm:pt>
    <dgm:pt modelId="{8C512981-DA31-4148-9462-1BEDC2E7DB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Business Continuity Planning (BCP) </a:t>
          </a:r>
          <a:br>
            <a:rPr lang="en-GB" b="0"/>
          </a:br>
          <a:endParaRPr lang="en-US"/>
        </a:p>
      </dgm:t>
    </dgm:pt>
    <dgm:pt modelId="{0640C603-7F2D-4FD5-B422-2D620782A70B}" type="parTrans" cxnId="{2C868027-F338-4440-993D-63ABE99E6E55}">
      <dgm:prSet/>
      <dgm:spPr/>
      <dgm:t>
        <a:bodyPr/>
        <a:lstStyle/>
        <a:p>
          <a:endParaRPr lang="en-US"/>
        </a:p>
      </dgm:t>
    </dgm:pt>
    <dgm:pt modelId="{B263BE13-4821-4BB6-AA13-57A43C1755B4}" type="sibTrans" cxnId="{2C868027-F338-4440-993D-63ABE99E6E55}">
      <dgm:prSet/>
      <dgm:spPr/>
      <dgm:t>
        <a:bodyPr/>
        <a:lstStyle/>
        <a:p>
          <a:endParaRPr lang="en-US"/>
        </a:p>
      </dgm:t>
    </dgm:pt>
    <dgm:pt modelId="{7B502F23-1AE7-41D5-BC9F-33B6FDA39EC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Solceller på tak</a:t>
          </a:r>
          <a:br>
            <a:rPr lang="en-GB" b="0"/>
          </a:br>
          <a:endParaRPr lang="en-US"/>
        </a:p>
      </dgm:t>
    </dgm:pt>
    <dgm:pt modelId="{96B5048F-3526-4C3E-8378-495921298276}" type="parTrans" cxnId="{5165B20D-D40B-4A81-86A9-B373ED86E8CB}">
      <dgm:prSet/>
      <dgm:spPr/>
      <dgm:t>
        <a:bodyPr/>
        <a:lstStyle/>
        <a:p>
          <a:endParaRPr lang="en-US"/>
        </a:p>
      </dgm:t>
    </dgm:pt>
    <dgm:pt modelId="{BE3A8FBB-0318-4FC6-8FA5-61D88BEA57F8}" type="sibTrans" cxnId="{5165B20D-D40B-4A81-86A9-B373ED86E8CB}">
      <dgm:prSet/>
      <dgm:spPr/>
      <dgm:t>
        <a:bodyPr/>
        <a:lstStyle/>
        <a:p>
          <a:endParaRPr lang="en-US"/>
        </a:p>
      </dgm:t>
    </dgm:pt>
    <dgm:pt modelId="{A38FB491-25E2-43A9-8CDC-8182805DD059}" type="pres">
      <dgm:prSet presAssocID="{DAE3A7AB-4E77-426F-96DA-974A5E44D1DB}" presName="root" presStyleCnt="0">
        <dgm:presLayoutVars>
          <dgm:dir/>
          <dgm:resizeHandles val="exact"/>
        </dgm:presLayoutVars>
      </dgm:prSet>
      <dgm:spPr/>
    </dgm:pt>
    <dgm:pt modelId="{F415E30E-9D5D-4161-AE14-89CC90CFC41E}" type="pres">
      <dgm:prSet presAssocID="{338A7D9C-CA01-4071-BFB6-5421CCC21435}" presName="compNode" presStyleCnt="0"/>
      <dgm:spPr/>
    </dgm:pt>
    <dgm:pt modelId="{BBA177F3-4DE4-4D21-AD9E-9D824F2EE73F}" type="pres">
      <dgm:prSet presAssocID="{338A7D9C-CA01-4071-BFB6-5421CCC21435}" presName="bgRect" presStyleLbl="bgShp" presStyleIdx="0" presStyleCnt="7" custLinFactNeighborX="-1098" custLinFactNeighborY="-9364"/>
      <dgm:spPr/>
    </dgm:pt>
    <dgm:pt modelId="{F963473A-5655-4F99-A79E-10780C4D456C}" type="pres">
      <dgm:prSet presAssocID="{338A7D9C-CA01-4071-BFB6-5421CCC2143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3A8FE6F1-4F95-4FF7-81D8-1174F7EAA1D8}" type="pres">
      <dgm:prSet presAssocID="{338A7D9C-CA01-4071-BFB6-5421CCC21435}" presName="spaceRect" presStyleCnt="0"/>
      <dgm:spPr/>
    </dgm:pt>
    <dgm:pt modelId="{D9115FE9-7AFC-4025-B627-A2BF5A33AAF2}" type="pres">
      <dgm:prSet presAssocID="{338A7D9C-CA01-4071-BFB6-5421CCC21435}" presName="parTx" presStyleLbl="revTx" presStyleIdx="0" presStyleCnt="7">
        <dgm:presLayoutVars>
          <dgm:chMax val="0"/>
          <dgm:chPref val="0"/>
        </dgm:presLayoutVars>
      </dgm:prSet>
      <dgm:spPr/>
    </dgm:pt>
    <dgm:pt modelId="{E0228EFC-9AED-4C5A-B8E7-5DAB444C8CCD}" type="pres">
      <dgm:prSet presAssocID="{5638DD62-5DEC-4E30-83F2-60971503CC1C}" presName="sibTrans" presStyleCnt="0"/>
      <dgm:spPr/>
    </dgm:pt>
    <dgm:pt modelId="{8985ADEC-2BC2-4577-96DC-832EA5B62BE9}" type="pres">
      <dgm:prSet presAssocID="{1ED566B9-7AFD-45C6-AC19-26E42BCA528F}" presName="compNode" presStyleCnt="0"/>
      <dgm:spPr/>
    </dgm:pt>
    <dgm:pt modelId="{F597883C-BF11-4764-B740-BC6966B3223B}" type="pres">
      <dgm:prSet presAssocID="{1ED566B9-7AFD-45C6-AC19-26E42BCA528F}" presName="bgRect" presStyleLbl="bgShp" presStyleIdx="1" presStyleCnt="7"/>
      <dgm:spPr/>
    </dgm:pt>
    <dgm:pt modelId="{2553D2A5-9399-411A-8723-EA685FC14D16}" type="pres">
      <dgm:prSet presAssocID="{1ED566B9-7AFD-45C6-AC19-26E42BCA528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137D0D3-A552-4FA7-A7E2-1314A1092356}" type="pres">
      <dgm:prSet presAssocID="{1ED566B9-7AFD-45C6-AC19-26E42BCA528F}" presName="spaceRect" presStyleCnt="0"/>
      <dgm:spPr/>
    </dgm:pt>
    <dgm:pt modelId="{51EA5421-D9B0-4244-AA69-6C6B3A9B625D}" type="pres">
      <dgm:prSet presAssocID="{1ED566B9-7AFD-45C6-AC19-26E42BCA528F}" presName="parTx" presStyleLbl="revTx" presStyleIdx="1" presStyleCnt="7">
        <dgm:presLayoutVars>
          <dgm:chMax val="0"/>
          <dgm:chPref val="0"/>
        </dgm:presLayoutVars>
      </dgm:prSet>
      <dgm:spPr/>
    </dgm:pt>
    <dgm:pt modelId="{FE486CCE-D94B-44BF-ADDA-7203A267E4F8}" type="pres">
      <dgm:prSet presAssocID="{8C611E8E-6522-4188-811B-4D27B397C307}" presName="sibTrans" presStyleCnt="0"/>
      <dgm:spPr/>
    </dgm:pt>
    <dgm:pt modelId="{804D2601-0856-4A9E-BA6F-412115B6C86B}" type="pres">
      <dgm:prSet presAssocID="{19C4A4A7-7EF9-4D5C-8A03-23FFC300EA23}" presName="compNode" presStyleCnt="0"/>
      <dgm:spPr/>
    </dgm:pt>
    <dgm:pt modelId="{BA6CD0E0-B5DE-462D-A468-B377C5DDFE15}" type="pres">
      <dgm:prSet presAssocID="{19C4A4A7-7EF9-4D5C-8A03-23FFC300EA23}" presName="bgRect" presStyleLbl="bgShp" presStyleIdx="2" presStyleCnt="7"/>
      <dgm:spPr/>
    </dgm:pt>
    <dgm:pt modelId="{353FB750-AE14-4109-9EAB-975A6339FDD8}" type="pres">
      <dgm:prSet presAssocID="{19C4A4A7-7EF9-4D5C-8A03-23FFC300EA2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85B54919-8DE8-4216-B7AD-7B5A4D38CD78}" type="pres">
      <dgm:prSet presAssocID="{19C4A4A7-7EF9-4D5C-8A03-23FFC300EA23}" presName="spaceRect" presStyleCnt="0"/>
      <dgm:spPr/>
    </dgm:pt>
    <dgm:pt modelId="{29B51FF7-8DA6-4FB2-86F7-4F89CFDE8413}" type="pres">
      <dgm:prSet presAssocID="{19C4A4A7-7EF9-4D5C-8A03-23FFC300EA23}" presName="parTx" presStyleLbl="revTx" presStyleIdx="2" presStyleCnt="7">
        <dgm:presLayoutVars>
          <dgm:chMax val="0"/>
          <dgm:chPref val="0"/>
        </dgm:presLayoutVars>
      </dgm:prSet>
      <dgm:spPr/>
    </dgm:pt>
    <dgm:pt modelId="{31980D97-CE08-43A6-856F-25DAFDFD99A5}" type="pres">
      <dgm:prSet presAssocID="{8F62CF6D-5C69-4744-B877-2F37D9312908}" presName="sibTrans" presStyleCnt="0"/>
      <dgm:spPr/>
    </dgm:pt>
    <dgm:pt modelId="{90CEA0C6-069C-448A-B2D1-AE1330458321}" type="pres">
      <dgm:prSet presAssocID="{C4EF5131-1082-4235-A2D2-4862680A7994}" presName="compNode" presStyleCnt="0"/>
      <dgm:spPr/>
    </dgm:pt>
    <dgm:pt modelId="{590A7A5E-F566-4787-B707-E8B91947AB9A}" type="pres">
      <dgm:prSet presAssocID="{C4EF5131-1082-4235-A2D2-4862680A7994}" presName="bgRect" presStyleLbl="bgShp" presStyleIdx="3" presStyleCnt="7"/>
      <dgm:spPr/>
    </dgm:pt>
    <dgm:pt modelId="{37EE9DA6-A15B-492F-81DF-CF7E88AC0134}" type="pres">
      <dgm:prSet presAssocID="{C4EF5131-1082-4235-A2D2-4862680A799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038FBAD-E152-4769-823B-E54A3607A67B}" type="pres">
      <dgm:prSet presAssocID="{C4EF5131-1082-4235-A2D2-4862680A7994}" presName="spaceRect" presStyleCnt="0"/>
      <dgm:spPr/>
    </dgm:pt>
    <dgm:pt modelId="{22D829C0-0A1A-43CA-8B9B-004A07A8FB5F}" type="pres">
      <dgm:prSet presAssocID="{C4EF5131-1082-4235-A2D2-4862680A7994}" presName="parTx" presStyleLbl="revTx" presStyleIdx="3" presStyleCnt="7">
        <dgm:presLayoutVars>
          <dgm:chMax val="0"/>
          <dgm:chPref val="0"/>
        </dgm:presLayoutVars>
      </dgm:prSet>
      <dgm:spPr/>
    </dgm:pt>
    <dgm:pt modelId="{D1E19221-F6AF-4C9A-848E-97D7E2A22EB9}" type="pres">
      <dgm:prSet presAssocID="{18CAEF84-B3D5-4314-B38E-AE64A428A855}" presName="sibTrans" presStyleCnt="0"/>
      <dgm:spPr/>
    </dgm:pt>
    <dgm:pt modelId="{171362A1-5379-4C02-BD29-16E075AB8F4A}" type="pres">
      <dgm:prSet presAssocID="{C3DEFDFD-BB10-4B8A-BB48-65F66D57A000}" presName="compNode" presStyleCnt="0"/>
      <dgm:spPr/>
    </dgm:pt>
    <dgm:pt modelId="{3FC3167F-D97C-4557-AA14-7D87E08E56A8}" type="pres">
      <dgm:prSet presAssocID="{C3DEFDFD-BB10-4B8A-BB48-65F66D57A000}" presName="bgRect" presStyleLbl="bgShp" presStyleIdx="4" presStyleCnt="7"/>
      <dgm:spPr/>
    </dgm:pt>
    <dgm:pt modelId="{F7B40917-1779-40C7-9437-16E9D22DE1F5}" type="pres">
      <dgm:prSet presAssocID="{C3DEFDFD-BB10-4B8A-BB48-65F66D57A00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908A9BE1-89AC-40EF-A0FE-A9D7D6A06233}" type="pres">
      <dgm:prSet presAssocID="{C3DEFDFD-BB10-4B8A-BB48-65F66D57A000}" presName="spaceRect" presStyleCnt="0"/>
      <dgm:spPr/>
    </dgm:pt>
    <dgm:pt modelId="{4B088EEB-F470-4D0A-A3A6-2D846B185F4D}" type="pres">
      <dgm:prSet presAssocID="{C3DEFDFD-BB10-4B8A-BB48-65F66D57A000}" presName="parTx" presStyleLbl="revTx" presStyleIdx="4" presStyleCnt="7">
        <dgm:presLayoutVars>
          <dgm:chMax val="0"/>
          <dgm:chPref val="0"/>
        </dgm:presLayoutVars>
      </dgm:prSet>
      <dgm:spPr/>
    </dgm:pt>
    <dgm:pt modelId="{E161D7E4-6DA6-4EDF-886F-84D3B0725E67}" type="pres">
      <dgm:prSet presAssocID="{603C036C-2F70-4017-A337-95684CE51927}" presName="sibTrans" presStyleCnt="0"/>
      <dgm:spPr/>
    </dgm:pt>
    <dgm:pt modelId="{1A09896E-D8C7-495A-A84A-568F0CF236B0}" type="pres">
      <dgm:prSet presAssocID="{8C512981-DA31-4148-9462-1BEDC2E7DBB0}" presName="compNode" presStyleCnt="0"/>
      <dgm:spPr/>
    </dgm:pt>
    <dgm:pt modelId="{6ACCF4FF-7B55-4D25-9DEC-E4DCBABEAB39}" type="pres">
      <dgm:prSet presAssocID="{8C512981-DA31-4148-9462-1BEDC2E7DBB0}" presName="bgRect" presStyleLbl="bgShp" presStyleIdx="5" presStyleCnt="7"/>
      <dgm:spPr/>
    </dgm:pt>
    <dgm:pt modelId="{389DE25C-F0C8-4A89-BFB3-77961079C9B0}" type="pres">
      <dgm:prSet presAssocID="{8C512981-DA31-4148-9462-1BEDC2E7DBB0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35DA0E6-B646-4E30-9551-8F155FD0EF5A}" type="pres">
      <dgm:prSet presAssocID="{8C512981-DA31-4148-9462-1BEDC2E7DBB0}" presName="spaceRect" presStyleCnt="0"/>
      <dgm:spPr/>
    </dgm:pt>
    <dgm:pt modelId="{9BDCA0C5-A532-43D0-8436-47ECB0F89E33}" type="pres">
      <dgm:prSet presAssocID="{8C512981-DA31-4148-9462-1BEDC2E7DBB0}" presName="parTx" presStyleLbl="revTx" presStyleIdx="5" presStyleCnt="7">
        <dgm:presLayoutVars>
          <dgm:chMax val="0"/>
          <dgm:chPref val="0"/>
        </dgm:presLayoutVars>
      </dgm:prSet>
      <dgm:spPr/>
    </dgm:pt>
    <dgm:pt modelId="{0BACB6AC-C2D0-4777-9939-AA442AAB625A}" type="pres">
      <dgm:prSet presAssocID="{B263BE13-4821-4BB6-AA13-57A43C1755B4}" presName="sibTrans" presStyleCnt="0"/>
      <dgm:spPr/>
    </dgm:pt>
    <dgm:pt modelId="{D546B0BB-B6ED-44E0-97AB-A948C66136BC}" type="pres">
      <dgm:prSet presAssocID="{7B502F23-1AE7-41D5-BC9F-33B6FDA39EC6}" presName="compNode" presStyleCnt="0"/>
      <dgm:spPr/>
    </dgm:pt>
    <dgm:pt modelId="{2BC3917B-32BA-4C15-BCBA-687A0FEA6424}" type="pres">
      <dgm:prSet presAssocID="{7B502F23-1AE7-41D5-BC9F-33B6FDA39EC6}" presName="bgRect" presStyleLbl="bgShp" presStyleIdx="6" presStyleCnt="7"/>
      <dgm:spPr/>
    </dgm:pt>
    <dgm:pt modelId="{697AEC65-5615-405E-8660-F669C5F8165F}" type="pres">
      <dgm:prSet presAssocID="{7B502F23-1AE7-41D5-BC9F-33B6FDA39EC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611AF15B-D40E-45E8-9EB9-672788695464}" type="pres">
      <dgm:prSet presAssocID="{7B502F23-1AE7-41D5-BC9F-33B6FDA39EC6}" presName="spaceRect" presStyleCnt="0"/>
      <dgm:spPr/>
    </dgm:pt>
    <dgm:pt modelId="{72769FFE-4A5A-41A0-BA46-1A082257740A}" type="pres">
      <dgm:prSet presAssocID="{7B502F23-1AE7-41D5-BC9F-33B6FDA39EC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5165B20D-D40B-4A81-86A9-B373ED86E8CB}" srcId="{DAE3A7AB-4E77-426F-96DA-974A5E44D1DB}" destId="{7B502F23-1AE7-41D5-BC9F-33B6FDA39EC6}" srcOrd="6" destOrd="0" parTransId="{96B5048F-3526-4C3E-8378-495921298276}" sibTransId="{BE3A8FBB-0318-4FC6-8FA5-61D88BEA57F8}"/>
    <dgm:cxn modelId="{2C868027-F338-4440-993D-63ABE99E6E55}" srcId="{DAE3A7AB-4E77-426F-96DA-974A5E44D1DB}" destId="{8C512981-DA31-4148-9462-1BEDC2E7DBB0}" srcOrd="5" destOrd="0" parTransId="{0640C603-7F2D-4FD5-B422-2D620782A70B}" sibTransId="{B263BE13-4821-4BB6-AA13-57A43C1755B4}"/>
    <dgm:cxn modelId="{1DD39E32-6CEF-4034-A73B-3E9EFD787CEC}" type="presOf" srcId="{1ED566B9-7AFD-45C6-AC19-26E42BCA528F}" destId="{51EA5421-D9B0-4244-AA69-6C6B3A9B625D}" srcOrd="0" destOrd="0" presId="urn:microsoft.com/office/officeart/2018/2/layout/IconVerticalSolidList"/>
    <dgm:cxn modelId="{84564739-EF13-4537-B473-6358E6F440AA}" srcId="{DAE3A7AB-4E77-426F-96DA-974A5E44D1DB}" destId="{C3DEFDFD-BB10-4B8A-BB48-65F66D57A000}" srcOrd="4" destOrd="0" parTransId="{0E85A1E9-D7FB-41CB-881A-846FC795C34B}" sibTransId="{603C036C-2F70-4017-A337-95684CE51927}"/>
    <dgm:cxn modelId="{2922FD55-628E-4088-A6D4-C58B03ABEA97}" type="presOf" srcId="{DAE3A7AB-4E77-426F-96DA-974A5E44D1DB}" destId="{A38FB491-25E2-43A9-8CDC-8182805DD059}" srcOrd="0" destOrd="0" presId="urn:microsoft.com/office/officeart/2018/2/layout/IconVerticalSolidList"/>
    <dgm:cxn modelId="{312F7385-A79D-4A95-8E43-49A728E98B01}" type="presOf" srcId="{C3DEFDFD-BB10-4B8A-BB48-65F66D57A000}" destId="{4B088EEB-F470-4D0A-A3A6-2D846B185F4D}" srcOrd="0" destOrd="0" presId="urn:microsoft.com/office/officeart/2018/2/layout/IconVerticalSolidList"/>
    <dgm:cxn modelId="{453EF38C-29D6-4BCA-AF48-15E6EDF4AA41}" type="presOf" srcId="{19C4A4A7-7EF9-4D5C-8A03-23FFC300EA23}" destId="{29B51FF7-8DA6-4FB2-86F7-4F89CFDE8413}" srcOrd="0" destOrd="0" presId="urn:microsoft.com/office/officeart/2018/2/layout/IconVerticalSolidList"/>
    <dgm:cxn modelId="{8BED9D9C-46E3-4DAB-A828-3AD58C037642}" type="presOf" srcId="{338A7D9C-CA01-4071-BFB6-5421CCC21435}" destId="{D9115FE9-7AFC-4025-B627-A2BF5A33AAF2}" srcOrd="0" destOrd="0" presId="urn:microsoft.com/office/officeart/2018/2/layout/IconVerticalSolidList"/>
    <dgm:cxn modelId="{1E77D3AD-C6EA-4015-BB49-9D4229D4CCE5}" srcId="{DAE3A7AB-4E77-426F-96DA-974A5E44D1DB}" destId="{1ED566B9-7AFD-45C6-AC19-26E42BCA528F}" srcOrd="1" destOrd="0" parTransId="{E42763D1-D279-4C71-B1A2-C79556DF724D}" sibTransId="{8C611E8E-6522-4188-811B-4D27B397C307}"/>
    <dgm:cxn modelId="{A4B310BB-3B24-4FDA-977C-F7850676E5EA}" srcId="{DAE3A7AB-4E77-426F-96DA-974A5E44D1DB}" destId="{338A7D9C-CA01-4071-BFB6-5421CCC21435}" srcOrd="0" destOrd="0" parTransId="{E156A729-2593-4ACB-8F51-A99B7CE9BDD6}" sibTransId="{5638DD62-5DEC-4E30-83F2-60971503CC1C}"/>
    <dgm:cxn modelId="{0636EAC7-D36A-4C46-8BCD-5432845F605E}" srcId="{DAE3A7AB-4E77-426F-96DA-974A5E44D1DB}" destId="{19C4A4A7-7EF9-4D5C-8A03-23FFC300EA23}" srcOrd="2" destOrd="0" parTransId="{F81C5DE6-51B0-42FD-810C-D5E4DD6271FB}" sibTransId="{8F62CF6D-5C69-4744-B877-2F37D9312908}"/>
    <dgm:cxn modelId="{88D7D5C8-7476-4939-A1F5-5674991B1E24}" type="presOf" srcId="{7B502F23-1AE7-41D5-BC9F-33B6FDA39EC6}" destId="{72769FFE-4A5A-41A0-BA46-1A082257740A}" srcOrd="0" destOrd="0" presId="urn:microsoft.com/office/officeart/2018/2/layout/IconVerticalSolidList"/>
    <dgm:cxn modelId="{41E7C6CE-59CD-4B85-ACDB-430A3779D41E}" type="presOf" srcId="{8C512981-DA31-4148-9462-1BEDC2E7DBB0}" destId="{9BDCA0C5-A532-43D0-8436-47ECB0F89E33}" srcOrd="0" destOrd="0" presId="urn:microsoft.com/office/officeart/2018/2/layout/IconVerticalSolidList"/>
    <dgm:cxn modelId="{3EEFFED7-3034-4551-BB8D-85C05F2B3888}" srcId="{DAE3A7AB-4E77-426F-96DA-974A5E44D1DB}" destId="{C4EF5131-1082-4235-A2D2-4862680A7994}" srcOrd="3" destOrd="0" parTransId="{D46F172E-3591-40D9-BF5B-A79251C10A01}" sibTransId="{18CAEF84-B3D5-4314-B38E-AE64A428A855}"/>
    <dgm:cxn modelId="{BAE512FD-5C39-4376-8322-329356A064AF}" type="presOf" srcId="{C4EF5131-1082-4235-A2D2-4862680A7994}" destId="{22D829C0-0A1A-43CA-8B9B-004A07A8FB5F}" srcOrd="0" destOrd="0" presId="urn:microsoft.com/office/officeart/2018/2/layout/IconVerticalSolidList"/>
    <dgm:cxn modelId="{2CD851EA-49B6-4725-8389-6B033077A2F9}" type="presParOf" srcId="{A38FB491-25E2-43A9-8CDC-8182805DD059}" destId="{F415E30E-9D5D-4161-AE14-89CC90CFC41E}" srcOrd="0" destOrd="0" presId="urn:microsoft.com/office/officeart/2018/2/layout/IconVerticalSolidList"/>
    <dgm:cxn modelId="{A0596799-2AEE-4825-9982-CDCC79324CE6}" type="presParOf" srcId="{F415E30E-9D5D-4161-AE14-89CC90CFC41E}" destId="{BBA177F3-4DE4-4D21-AD9E-9D824F2EE73F}" srcOrd="0" destOrd="0" presId="urn:microsoft.com/office/officeart/2018/2/layout/IconVerticalSolidList"/>
    <dgm:cxn modelId="{5C012942-9CB3-4ABA-A72F-225709B7D873}" type="presParOf" srcId="{F415E30E-9D5D-4161-AE14-89CC90CFC41E}" destId="{F963473A-5655-4F99-A79E-10780C4D456C}" srcOrd="1" destOrd="0" presId="urn:microsoft.com/office/officeart/2018/2/layout/IconVerticalSolidList"/>
    <dgm:cxn modelId="{4B8DC1CC-4581-4F80-B717-CC782361E780}" type="presParOf" srcId="{F415E30E-9D5D-4161-AE14-89CC90CFC41E}" destId="{3A8FE6F1-4F95-4FF7-81D8-1174F7EAA1D8}" srcOrd="2" destOrd="0" presId="urn:microsoft.com/office/officeart/2018/2/layout/IconVerticalSolidList"/>
    <dgm:cxn modelId="{18D735BF-1A07-4E42-AF43-A8592380823E}" type="presParOf" srcId="{F415E30E-9D5D-4161-AE14-89CC90CFC41E}" destId="{D9115FE9-7AFC-4025-B627-A2BF5A33AAF2}" srcOrd="3" destOrd="0" presId="urn:microsoft.com/office/officeart/2018/2/layout/IconVerticalSolidList"/>
    <dgm:cxn modelId="{AD930AF4-7FC7-4ED1-90C1-8A93ED6067DD}" type="presParOf" srcId="{A38FB491-25E2-43A9-8CDC-8182805DD059}" destId="{E0228EFC-9AED-4C5A-B8E7-5DAB444C8CCD}" srcOrd="1" destOrd="0" presId="urn:microsoft.com/office/officeart/2018/2/layout/IconVerticalSolidList"/>
    <dgm:cxn modelId="{E54EC6E1-7DC2-449E-BE46-2965177C12FD}" type="presParOf" srcId="{A38FB491-25E2-43A9-8CDC-8182805DD059}" destId="{8985ADEC-2BC2-4577-96DC-832EA5B62BE9}" srcOrd="2" destOrd="0" presId="urn:microsoft.com/office/officeart/2018/2/layout/IconVerticalSolidList"/>
    <dgm:cxn modelId="{AAB44A64-C59B-45DC-8F21-17EA347B8601}" type="presParOf" srcId="{8985ADEC-2BC2-4577-96DC-832EA5B62BE9}" destId="{F597883C-BF11-4764-B740-BC6966B3223B}" srcOrd="0" destOrd="0" presId="urn:microsoft.com/office/officeart/2018/2/layout/IconVerticalSolidList"/>
    <dgm:cxn modelId="{AAD52E70-CE09-490D-AD06-56EB826F3A9A}" type="presParOf" srcId="{8985ADEC-2BC2-4577-96DC-832EA5B62BE9}" destId="{2553D2A5-9399-411A-8723-EA685FC14D16}" srcOrd="1" destOrd="0" presId="urn:microsoft.com/office/officeart/2018/2/layout/IconVerticalSolidList"/>
    <dgm:cxn modelId="{49A46799-F70C-4953-B2EB-ACE63AAD4F99}" type="presParOf" srcId="{8985ADEC-2BC2-4577-96DC-832EA5B62BE9}" destId="{F137D0D3-A552-4FA7-A7E2-1314A1092356}" srcOrd="2" destOrd="0" presId="urn:microsoft.com/office/officeart/2018/2/layout/IconVerticalSolidList"/>
    <dgm:cxn modelId="{35873A46-C554-4F18-AA8C-68C6E2C030D0}" type="presParOf" srcId="{8985ADEC-2BC2-4577-96DC-832EA5B62BE9}" destId="{51EA5421-D9B0-4244-AA69-6C6B3A9B625D}" srcOrd="3" destOrd="0" presId="urn:microsoft.com/office/officeart/2018/2/layout/IconVerticalSolidList"/>
    <dgm:cxn modelId="{561575CE-F680-483E-BCFF-713655FEB767}" type="presParOf" srcId="{A38FB491-25E2-43A9-8CDC-8182805DD059}" destId="{FE486CCE-D94B-44BF-ADDA-7203A267E4F8}" srcOrd="3" destOrd="0" presId="urn:microsoft.com/office/officeart/2018/2/layout/IconVerticalSolidList"/>
    <dgm:cxn modelId="{EB6B8BD2-716F-4E12-9997-68DD8DE27928}" type="presParOf" srcId="{A38FB491-25E2-43A9-8CDC-8182805DD059}" destId="{804D2601-0856-4A9E-BA6F-412115B6C86B}" srcOrd="4" destOrd="0" presId="urn:microsoft.com/office/officeart/2018/2/layout/IconVerticalSolidList"/>
    <dgm:cxn modelId="{522D863D-E8F3-465D-BADD-B7A3A17B0817}" type="presParOf" srcId="{804D2601-0856-4A9E-BA6F-412115B6C86B}" destId="{BA6CD0E0-B5DE-462D-A468-B377C5DDFE15}" srcOrd="0" destOrd="0" presId="urn:microsoft.com/office/officeart/2018/2/layout/IconVerticalSolidList"/>
    <dgm:cxn modelId="{9BDC3BA2-041F-44FB-A325-54F721CB51EF}" type="presParOf" srcId="{804D2601-0856-4A9E-BA6F-412115B6C86B}" destId="{353FB750-AE14-4109-9EAB-975A6339FDD8}" srcOrd="1" destOrd="0" presId="urn:microsoft.com/office/officeart/2018/2/layout/IconVerticalSolidList"/>
    <dgm:cxn modelId="{B36EB286-CB3D-46D7-952C-6870790F505C}" type="presParOf" srcId="{804D2601-0856-4A9E-BA6F-412115B6C86B}" destId="{85B54919-8DE8-4216-B7AD-7B5A4D38CD78}" srcOrd="2" destOrd="0" presId="urn:microsoft.com/office/officeart/2018/2/layout/IconVerticalSolidList"/>
    <dgm:cxn modelId="{C0C679FA-E078-4D8C-BC16-673AD6957DA1}" type="presParOf" srcId="{804D2601-0856-4A9E-BA6F-412115B6C86B}" destId="{29B51FF7-8DA6-4FB2-86F7-4F89CFDE8413}" srcOrd="3" destOrd="0" presId="urn:microsoft.com/office/officeart/2018/2/layout/IconVerticalSolidList"/>
    <dgm:cxn modelId="{5B4303FE-E6B8-40C6-A888-96F5D2DB8C3D}" type="presParOf" srcId="{A38FB491-25E2-43A9-8CDC-8182805DD059}" destId="{31980D97-CE08-43A6-856F-25DAFDFD99A5}" srcOrd="5" destOrd="0" presId="urn:microsoft.com/office/officeart/2018/2/layout/IconVerticalSolidList"/>
    <dgm:cxn modelId="{7621AA5A-399C-43E9-B34F-4D634EA5C30E}" type="presParOf" srcId="{A38FB491-25E2-43A9-8CDC-8182805DD059}" destId="{90CEA0C6-069C-448A-B2D1-AE1330458321}" srcOrd="6" destOrd="0" presId="urn:microsoft.com/office/officeart/2018/2/layout/IconVerticalSolidList"/>
    <dgm:cxn modelId="{6696F196-FD9C-479A-B103-D14944CA6DF6}" type="presParOf" srcId="{90CEA0C6-069C-448A-B2D1-AE1330458321}" destId="{590A7A5E-F566-4787-B707-E8B91947AB9A}" srcOrd="0" destOrd="0" presId="urn:microsoft.com/office/officeart/2018/2/layout/IconVerticalSolidList"/>
    <dgm:cxn modelId="{7F7CF1BC-FD6C-41E3-92D5-6BE005923290}" type="presParOf" srcId="{90CEA0C6-069C-448A-B2D1-AE1330458321}" destId="{37EE9DA6-A15B-492F-81DF-CF7E88AC0134}" srcOrd="1" destOrd="0" presId="urn:microsoft.com/office/officeart/2018/2/layout/IconVerticalSolidList"/>
    <dgm:cxn modelId="{AB3C9DE5-9E3D-46CB-93AF-7089A9929B2E}" type="presParOf" srcId="{90CEA0C6-069C-448A-B2D1-AE1330458321}" destId="{3038FBAD-E152-4769-823B-E54A3607A67B}" srcOrd="2" destOrd="0" presId="urn:microsoft.com/office/officeart/2018/2/layout/IconVerticalSolidList"/>
    <dgm:cxn modelId="{745B068A-ACEB-4A77-A6F3-C6CF089C3AC7}" type="presParOf" srcId="{90CEA0C6-069C-448A-B2D1-AE1330458321}" destId="{22D829C0-0A1A-43CA-8B9B-004A07A8FB5F}" srcOrd="3" destOrd="0" presId="urn:microsoft.com/office/officeart/2018/2/layout/IconVerticalSolidList"/>
    <dgm:cxn modelId="{7E504771-9646-4C92-861E-06316B8F9097}" type="presParOf" srcId="{A38FB491-25E2-43A9-8CDC-8182805DD059}" destId="{D1E19221-F6AF-4C9A-848E-97D7E2A22EB9}" srcOrd="7" destOrd="0" presId="urn:microsoft.com/office/officeart/2018/2/layout/IconVerticalSolidList"/>
    <dgm:cxn modelId="{61FC35CD-4B0B-446F-BB4E-05E0F14FF3CD}" type="presParOf" srcId="{A38FB491-25E2-43A9-8CDC-8182805DD059}" destId="{171362A1-5379-4C02-BD29-16E075AB8F4A}" srcOrd="8" destOrd="0" presId="urn:microsoft.com/office/officeart/2018/2/layout/IconVerticalSolidList"/>
    <dgm:cxn modelId="{92772FFE-8655-4AEA-9156-4647B15E9722}" type="presParOf" srcId="{171362A1-5379-4C02-BD29-16E075AB8F4A}" destId="{3FC3167F-D97C-4557-AA14-7D87E08E56A8}" srcOrd="0" destOrd="0" presId="urn:microsoft.com/office/officeart/2018/2/layout/IconVerticalSolidList"/>
    <dgm:cxn modelId="{2116CF49-385B-4BFD-8C5F-AB166C3BF66D}" type="presParOf" srcId="{171362A1-5379-4C02-BD29-16E075AB8F4A}" destId="{F7B40917-1779-40C7-9437-16E9D22DE1F5}" srcOrd="1" destOrd="0" presId="urn:microsoft.com/office/officeart/2018/2/layout/IconVerticalSolidList"/>
    <dgm:cxn modelId="{A9C4CB3C-A8B8-4447-8F70-C54A591D3346}" type="presParOf" srcId="{171362A1-5379-4C02-BD29-16E075AB8F4A}" destId="{908A9BE1-89AC-40EF-A0FE-A9D7D6A06233}" srcOrd="2" destOrd="0" presId="urn:microsoft.com/office/officeart/2018/2/layout/IconVerticalSolidList"/>
    <dgm:cxn modelId="{BC0E806C-E1D1-4A9F-B2D8-1E1F7DB34915}" type="presParOf" srcId="{171362A1-5379-4C02-BD29-16E075AB8F4A}" destId="{4B088EEB-F470-4D0A-A3A6-2D846B185F4D}" srcOrd="3" destOrd="0" presId="urn:microsoft.com/office/officeart/2018/2/layout/IconVerticalSolidList"/>
    <dgm:cxn modelId="{FCE78155-1769-4B16-AD66-B2262B0C2857}" type="presParOf" srcId="{A38FB491-25E2-43A9-8CDC-8182805DD059}" destId="{E161D7E4-6DA6-4EDF-886F-84D3B0725E67}" srcOrd="9" destOrd="0" presId="urn:microsoft.com/office/officeart/2018/2/layout/IconVerticalSolidList"/>
    <dgm:cxn modelId="{0314075E-B5BD-45D5-B8C0-5B63A2D69C28}" type="presParOf" srcId="{A38FB491-25E2-43A9-8CDC-8182805DD059}" destId="{1A09896E-D8C7-495A-A84A-568F0CF236B0}" srcOrd="10" destOrd="0" presId="urn:microsoft.com/office/officeart/2018/2/layout/IconVerticalSolidList"/>
    <dgm:cxn modelId="{8C7D347A-7D64-4F4A-B32F-6BF02C805DF7}" type="presParOf" srcId="{1A09896E-D8C7-495A-A84A-568F0CF236B0}" destId="{6ACCF4FF-7B55-4D25-9DEC-E4DCBABEAB39}" srcOrd="0" destOrd="0" presId="urn:microsoft.com/office/officeart/2018/2/layout/IconVerticalSolidList"/>
    <dgm:cxn modelId="{EA39A17D-1C8E-4C5B-9627-9958213A20FB}" type="presParOf" srcId="{1A09896E-D8C7-495A-A84A-568F0CF236B0}" destId="{389DE25C-F0C8-4A89-BFB3-77961079C9B0}" srcOrd="1" destOrd="0" presId="urn:microsoft.com/office/officeart/2018/2/layout/IconVerticalSolidList"/>
    <dgm:cxn modelId="{9F4CB285-06E3-405D-A1C2-80D16B841F91}" type="presParOf" srcId="{1A09896E-D8C7-495A-A84A-568F0CF236B0}" destId="{D35DA0E6-B646-4E30-9551-8F155FD0EF5A}" srcOrd="2" destOrd="0" presId="urn:microsoft.com/office/officeart/2018/2/layout/IconVerticalSolidList"/>
    <dgm:cxn modelId="{466B175B-6B54-45B4-B3D9-418A51C65DCD}" type="presParOf" srcId="{1A09896E-D8C7-495A-A84A-568F0CF236B0}" destId="{9BDCA0C5-A532-43D0-8436-47ECB0F89E33}" srcOrd="3" destOrd="0" presId="urn:microsoft.com/office/officeart/2018/2/layout/IconVerticalSolidList"/>
    <dgm:cxn modelId="{9B27C4A6-B1D2-458D-8263-EFB9C21145E8}" type="presParOf" srcId="{A38FB491-25E2-43A9-8CDC-8182805DD059}" destId="{0BACB6AC-C2D0-4777-9939-AA442AAB625A}" srcOrd="11" destOrd="0" presId="urn:microsoft.com/office/officeart/2018/2/layout/IconVerticalSolidList"/>
    <dgm:cxn modelId="{34617585-1E98-4BBE-BAE1-CE08DD4EE1D3}" type="presParOf" srcId="{A38FB491-25E2-43A9-8CDC-8182805DD059}" destId="{D546B0BB-B6ED-44E0-97AB-A948C66136BC}" srcOrd="12" destOrd="0" presId="urn:microsoft.com/office/officeart/2018/2/layout/IconVerticalSolidList"/>
    <dgm:cxn modelId="{58A3F807-BF9A-49FD-9B15-6AABA4ACAE82}" type="presParOf" srcId="{D546B0BB-B6ED-44E0-97AB-A948C66136BC}" destId="{2BC3917B-32BA-4C15-BCBA-687A0FEA6424}" srcOrd="0" destOrd="0" presId="urn:microsoft.com/office/officeart/2018/2/layout/IconVerticalSolidList"/>
    <dgm:cxn modelId="{924CC77B-D632-43AB-B22D-E0F3A114FA18}" type="presParOf" srcId="{D546B0BB-B6ED-44E0-97AB-A948C66136BC}" destId="{697AEC65-5615-405E-8660-F669C5F8165F}" srcOrd="1" destOrd="0" presId="urn:microsoft.com/office/officeart/2018/2/layout/IconVerticalSolidList"/>
    <dgm:cxn modelId="{5E4DB503-75FC-4225-8301-722F6FD81075}" type="presParOf" srcId="{D546B0BB-B6ED-44E0-97AB-A948C66136BC}" destId="{611AF15B-D40E-45E8-9EB9-672788695464}" srcOrd="2" destOrd="0" presId="urn:microsoft.com/office/officeart/2018/2/layout/IconVerticalSolidList"/>
    <dgm:cxn modelId="{56ADBA6D-3A9D-408B-98FA-38FC5FE4ECA2}" type="presParOf" srcId="{D546B0BB-B6ED-44E0-97AB-A948C66136BC}" destId="{72769FFE-4A5A-41A0-BA46-1A08225774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6DA335-6714-4FD4-B654-DB72C6E95C2A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5FBE4F-F262-4DF1-909C-060EBAC01C47}">
      <dgm:prSet/>
      <dgm:spPr/>
      <dgm:t>
        <a:bodyPr/>
        <a:lstStyle/>
        <a:p>
          <a:r>
            <a:rPr lang="nb-NO"/>
            <a:t>Fokus på PFAS/ POPS (fluor / miljøgifter)</a:t>
          </a:r>
          <a:endParaRPr lang="en-US"/>
        </a:p>
      </dgm:t>
    </dgm:pt>
    <dgm:pt modelId="{FE553538-13E6-431F-9C40-16B784B7EAB1}" type="parTrans" cxnId="{37001BF1-9035-4CA1-A27C-FB7845F3BBC8}">
      <dgm:prSet/>
      <dgm:spPr/>
      <dgm:t>
        <a:bodyPr/>
        <a:lstStyle/>
        <a:p>
          <a:endParaRPr lang="en-US"/>
        </a:p>
      </dgm:t>
    </dgm:pt>
    <dgm:pt modelId="{0458E4F2-AB52-4FAF-88D3-F47E636619A7}" type="sibTrans" cxnId="{37001BF1-9035-4CA1-A27C-FB7845F3BBC8}">
      <dgm:prSet/>
      <dgm:spPr/>
      <dgm:t>
        <a:bodyPr/>
        <a:lstStyle/>
        <a:p>
          <a:endParaRPr lang="en-US"/>
        </a:p>
      </dgm:t>
    </dgm:pt>
    <dgm:pt modelId="{2421F5E4-CDF8-4100-880F-D2C57A5F9418}">
      <dgm:prSet/>
      <dgm:spPr/>
      <dgm:t>
        <a:bodyPr/>
        <a:lstStyle/>
        <a:p>
          <a:r>
            <a:rPr lang="nb-NO"/>
            <a:t>Utvidet eksponering –feks økt salg i USA, nye produktområder</a:t>
          </a:r>
          <a:endParaRPr lang="en-US"/>
        </a:p>
      </dgm:t>
    </dgm:pt>
    <dgm:pt modelId="{2356F705-106B-4960-8C5B-407F3D04E8E5}" type="parTrans" cxnId="{BC7141CE-90FA-4B39-8B45-A428DAC7514A}">
      <dgm:prSet/>
      <dgm:spPr/>
      <dgm:t>
        <a:bodyPr/>
        <a:lstStyle/>
        <a:p>
          <a:endParaRPr lang="en-US"/>
        </a:p>
      </dgm:t>
    </dgm:pt>
    <dgm:pt modelId="{60710F90-273D-4497-8CAE-12062040B737}" type="sibTrans" cxnId="{BC7141CE-90FA-4B39-8B45-A428DAC7514A}">
      <dgm:prSet/>
      <dgm:spPr/>
      <dgm:t>
        <a:bodyPr/>
        <a:lstStyle/>
        <a:p>
          <a:endParaRPr lang="en-US"/>
        </a:p>
      </dgm:t>
    </dgm:pt>
    <dgm:pt modelId="{F05B2B01-3590-4BE4-A16E-431617468608}">
      <dgm:prSet/>
      <dgm:spPr/>
      <dgm:t>
        <a:bodyPr/>
        <a:lstStyle/>
        <a:p>
          <a:r>
            <a:rPr lang="nb-NO"/>
            <a:t>Økte erstatningsutmålinger</a:t>
          </a:r>
          <a:endParaRPr lang="en-US"/>
        </a:p>
      </dgm:t>
    </dgm:pt>
    <dgm:pt modelId="{607DAB94-F28F-4E30-9746-871C9007B847}" type="parTrans" cxnId="{0932998E-BFA1-473C-9A0B-650A2B6AF9AA}">
      <dgm:prSet/>
      <dgm:spPr/>
      <dgm:t>
        <a:bodyPr/>
        <a:lstStyle/>
        <a:p>
          <a:endParaRPr lang="en-US"/>
        </a:p>
      </dgm:t>
    </dgm:pt>
    <dgm:pt modelId="{D0C0D870-0DAC-4511-8DFF-25BBFD3EC53E}" type="sibTrans" cxnId="{0932998E-BFA1-473C-9A0B-650A2B6AF9AA}">
      <dgm:prSet/>
      <dgm:spPr/>
      <dgm:t>
        <a:bodyPr/>
        <a:lstStyle/>
        <a:p>
          <a:endParaRPr lang="en-US"/>
        </a:p>
      </dgm:t>
    </dgm:pt>
    <dgm:pt modelId="{66D969BD-CB52-45E3-9B1F-B6C532BD9FAA}">
      <dgm:prSet/>
      <dgm:spPr/>
      <dgm:t>
        <a:bodyPr/>
        <a:lstStyle/>
        <a:p>
          <a:r>
            <a:rPr lang="nb-NO" dirty="0"/>
            <a:t>Mer kapasitet i markedet for styreansvar –soft marked og gode muligheter for vilkårstilpasning + noe premienedgang (fokus ESG/ D&amp;I)</a:t>
          </a:r>
          <a:endParaRPr lang="en-US" dirty="0"/>
        </a:p>
      </dgm:t>
    </dgm:pt>
    <dgm:pt modelId="{4F0EF282-7483-4B1E-B701-4B5FAC51D082}" type="parTrans" cxnId="{7904D2F1-FE6B-48C3-A30D-439EB18D3F8F}">
      <dgm:prSet/>
      <dgm:spPr/>
      <dgm:t>
        <a:bodyPr/>
        <a:lstStyle/>
        <a:p>
          <a:endParaRPr lang="en-US"/>
        </a:p>
      </dgm:t>
    </dgm:pt>
    <dgm:pt modelId="{88B3C550-39C8-4D7A-8EA5-412BEDBC3E87}" type="sibTrans" cxnId="{7904D2F1-FE6B-48C3-A30D-439EB18D3F8F}">
      <dgm:prSet/>
      <dgm:spPr/>
      <dgm:t>
        <a:bodyPr/>
        <a:lstStyle/>
        <a:p>
          <a:endParaRPr lang="en-US"/>
        </a:p>
      </dgm:t>
    </dgm:pt>
    <dgm:pt modelId="{3EF94541-3C3B-4246-85D3-38899CB815B7}">
      <dgm:prSet/>
      <dgm:spPr/>
      <dgm:t>
        <a:bodyPr/>
        <a:lstStyle/>
        <a:p>
          <a:r>
            <a:rPr lang="nb-NO" dirty="0"/>
            <a:t>Stor økning i økonomisk kriminalitet / langt flere saker –mindre appetitt hos selskapene </a:t>
          </a:r>
          <a:endParaRPr lang="en-US" dirty="0"/>
        </a:p>
      </dgm:t>
    </dgm:pt>
    <dgm:pt modelId="{45019F91-5405-4840-A732-55CF6D0BA965}" type="parTrans" cxnId="{443E4CF1-CCCA-4B7B-84D6-875CD08EC78E}">
      <dgm:prSet/>
      <dgm:spPr/>
      <dgm:t>
        <a:bodyPr/>
        <a:lstStyle/>
        <a:p>
          <a:endParaRPr lang="en-US"/>
        </a:p>
      </dgm:t>
    </dgm:pt>
    <dgm:pt modelId="{2D1FCBD8-956F-4EEB-B987-3E7C17DE9FDC}" type="sibTrans" cxnId="{443E4CF1-CCCA-4B7B-84D6-875CD08EC78E}">
      <dgm:prSet/>
      <dgm:spPr/>
      <dgm:t>
        <a:bodyPr/>
        <a:lstStyle/>
        <a:p>
          <a:endParaRPr lang="en-US"/>
        </a:p>
      </dgm:t>
    </dgm:pt>
    <dgm:pt modelId="{A7E771C6-BFF6-4753-BC64-13136F75D985}" type="pres">
      <dgm:prSet presAssocID="{F56DA335-6714-4FD4-B654-DB72C6E95C2A}" presName="linear" presStyleCnt="0">
        <dgm:presLayoutVars>
          <dgm:animLvl val="lvl"/>
          <dgm:resizeHandles val="exact"/>
        </dgm:presLayoutVars>
      </dgm:prSet>
      <dgm:spPr/>
    </dgm:pt>
    <dgm:pt modelId="{B2A19E85-3309-46E9-BC42-9F4EDDB0348D}" type="pres">
      <dgm:prSet presAssocID="{0E5FBE4F-F262-4DF1-909C-060EBAC01C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B2C1DE-0687-41A5-9BCC-24DD5AAAC476}" type="pres">
      <dgm:prSet presAssocID="{0458E4F2-AB52-4FAF-88D3-F47E636619A7}" presName="spacer" presStyleCnt="0"/>
      <dgm:spPr/>
    </dgm:pt>
    <dgm:pt modelId="{A8450A47-7804-4F5A-9FB2-C9CF0EEB7C8C}" type="pres">
      <dgm:prSet presAssocID="{2421F5E4-CDF8-4100-880F-D2C57A5F941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207DCCE-0CC6-4BBE-A6D3-C3B2A50E0C19}" type="pres">
      <dgm:prSet presAssocID="{60710F90-273D-4497-8CAE-12062040B737}" presName="spacer" presStyleCnt="0"/>
      <dgm:spPr/>
    </dgm:pt>
    <dgm:pt modelId="{289638C9-DD31-4EFA-96A5-472E75BB7917}" type="pres">
      <dgm:prSet presAssocID="{F05B2B01-3590-4BE4-A16E-4316174686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C1EA6BB-6F0E-48D1-B31E-E339B2C13C15}" type="pres">
      <dgm:prSet presAssocID="{D0C0D870-0DAC-4511-8DFF-25BBFD3EC53E}" presName="spacer" presStyleCnt="0"/>
      <dgm:spPr/>
    </dgm:pt>
    <dgm:pt modelId="{07BDB16C-6287-4F34-8977-DE6EF21DD338}" type="pres">
      <dgm:prSet presAssocID="{66D969BD-CB52-45E3-9B1F-B6C532BD9FA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A91357F-CA67-447E-BA55-1AA89C28D245}" type="pres">
      <dgm:prSet presAssocID="{88B3C550-39C8-4D7A-8EA5-412BEDBC3E87}" presName="spacer" presStyleCnt="0"/>
      <dgm:spPr/>
    </dgm:pt>
    <dgm:pt modelId="{5DA1AB57-69F5-4254-BEBC-F00FA313AAA2}" type="pres">
      <dgm:prSet presAssocID="{3EF94541-3C3B-4246-85D3-38899CB815B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8F570F-C34F-4830-B392-95C6A42698C7}" type="presOf" srcId="{F05B2B01-3590-4BE4-A16E-431617468608}" destId="{289638C9-DD31-4EFA-96A5-472E75BB7917}" srcOrd="0" destOrd="0" presId="urn:microsoft.com/office/officeart/2005/8/layout/vList2"/>
    <dgm:cxn modelId="{48978020-1587-4766-A6C3-27EC95CEE6FC}" type="presOf" srcId="{2421F5E4-CDF8-4100-880F-D2C57A5F9418}" destId="{A8450A47-7804-4F5A-9FB2-C9CF0EEB7C8C}" srcOrd="0" destOrd="0" presId="urn:microsoft.com/office/officeart/2005/8/layout/vList2"/>
    <dgm:cxn modelId="{C46F0A60-073E-4EA7-ADA2-63D522FA3E71}" type="presOf" srcId="{66D969BD-CB52-45E3-9B1F-B6C532BD9FAA}" destId="{07BDB16C-6287-4F34-8977-DE6EF21DD338}" srcOrd="0" destOrd="0" presId="urn:microsoft.com/office/officeart/2005/8/layout/vList2"/>
    <dgm:cxn modelId="{1CCBD274-DF0F-4EC1-98D7-5CD78A371E07}" type="presOf" srcId="{3EF94541-3C3B-4246-85D3-38899CB815B7}" destId="{5DA1AB57-69F5-4254-BEBC-F00FA313AAA2}" srcOrd="0" destOrd="0" presId="urn:microsoft.com/office/officeart/2005/8/layout/vList2"/>
    <dgm:cxn modelId="{E76D7277-CDB6-463E-B51F-B5A574BA67C3}" type="presOf" srcId="{0E5FBE4F-F262-4DF1-909C-060EBAC01C47}" destId="{B2A19E85-3309-46E9-BC42-9F4EDDB0348D}" srcOrd="0" destOrd="0" presId="urn:microsoft.com/office/officeart/2005/8/layout/vList2"/>
    <dgm:cxn modelId="{0932998E-BFA1-473C-9A0B-650A2B6AF9AA}" srcId="{F56DA335-6714-4FD4-B654-DB72C6E95C2A}" destId="{F05B2B01-3590-4BE4-A16E-431617468608}" srcOrd="2" destOrd="0" parTransId="{607DAB94-F28F-4E30-9746-871C9007B847}" sibTransId="{D0C0D870-0DAC-4511-8DFF-25BBFD3EC53E}"/>
    <dgm:cxn modelId="{0DEF38A0-8059-4186-AF11-56463EC04555}" type="presOf" srcId="{F56DA335-6714-4FD4-B654-DB72C6E95C2A}" destId="{A7E771C6-BFF6-4753-BC64-13136F75D985}" srcOrd="0" destOrd="0" presId="urn:microsoft.com/office/officeart/2005/8/layout/vList2"/>
    <dgm:cxn modelId="{BC7141CE-90FA-4B39-8B45-A428DAC7514A}" srcId="{F56DA335-6714-4FD4-B654-DB72C6E95C2A}" destId="{2421F5E4-CDF8-4100-880F-D2C57A5F9418}" srcOrd="1" destOrd="0" parTransId="{2356F705-106B-4960-8C5B-407F3D04E8E5}" sibTransId="{60710F90-273D-4497-8CAE-12062040B737}"/>
    <dgm:cxn modelId="{37001BF1-9035-4CA1-A27C-FB7845F3BBC8}" srcId="{F56DA335-6714-4FD4-B654-DB72C6E95C2A}" destId="{0E5FBE4F-F262-4DF1-909C-060EBAC01C47}" srcOrd="0" destOrd="0" parTransId="{FE553538-13E6-431F-9C40-16B784B7EAB1}" sibTransId="{0458E4F2-AB52-4FAF-88D3-F47E636619A7}"/>
    <dgm:cxn modelId="{443E4CF1-CCCA-4B7B-84D6-875CD08EC78E}" srcId="{F56DA335-6714-4FD4-B654-DB72C6E95C2A}" destId="{3EF94541-3C3B-4246-85D3-38899CB815B7}" srcOrd="4" destOrd="0" parTransId="{45019F91-5405-4840-A732-55CF6D0BA965}" sibTransId="{2D1FCBD8-956F-4EEB-B987-3E7C17DE9FDC}"/>
    <dgm:cxn modelId="{7904D2F1-FE6B-48C3-A30D-439EB18D3F8F}" srcId="{F56DA335-6714-4FD4-B654-DB72C6E95C2A}" destId="{66D969BD-CB52-45E3-9B1F-B6C532BD9FAA}" srcOrd="3" destOrd="0" parTransId="{4F0EF282-7483-4B1E-B701-4B5FAC51D082}" sibTransId="{88B3C550-39C8-4D7A-8EA5-412BEDBC3E87}"/>
    <dgm:cxn modelId="{6DCF66C6-1DF8-4BA1-9D5A-3B6932E42557}" type="presParOf" srcId="{A7E771C6-BFF6-4753-BC64-13136F75D985}" destId="{B2A19E85-3309-46E9-BC42-9F4EDDB0348D}" srcOrd="0" destOrd="0" presId="urn:microsoft.com/office/officeart/2005/8/layout/vList2"/>
    <dgm:cxn modelId="{42AD55A6-E232-4D6E-9C43-6D62D0577B92}" type="presParOf" srcId="{A7E771C6-BFF6-4753-BC64-13136F75D985}" destId="{68B2C1DE-0687-41A5-9BCC-24DD5AAAC476}" srcOrd="1" destOrd="0" presId="urn:microsoft.com/office/officeart/2005/8/layout/vList2"/>
    <dgm:cxn modelId="{FA8A9C91-B3F6-4C16-8108-BE5A96501798}" type="presParOf" srcId="{A7E771C6-BFF6-4753-BC64-13136F75D985}" destId="{A8450A47-7804-4F5A-9FB2-C9CF0EEB7C8C}" srcOrd="2" destOrd="0" presId="urn:microsoft.com/office/officeart/2005/8/layout/vList2"/>
    <dgm:cxn modelId="{DBC0D64D-F732-44F5-B26F-E9AACDA2BEDA}" type="presParOf" srcId="{A7E771C6-BFF6-4753-BC64-13136F75D985}" destId="{5207DCCE-0CC6-4BBE-A6D3-C3B2A50E0C19}" srcOrd="3" destOrd="0" presId="urn:microsoft.com/office/officeart/2005/8/layout/vList2"/>
    <dgm:cxn modelId="{E4F3D227-DA42-4D2F-97A3-E9E8E5B35FB6}" type="presParOf" srcId="{A7E771C6-BFF6-4753-BC64-13136F75D985}" destId="{289638C9-DD31-4EFA-96A5-472E75BB7917}" srcOrd="4" destOrd="0" presId="urn:microsoft.com/office/officeart/2005/8/layout/vList2"/>
    <dgm:cxn modelId="{27C4AFEF-6065-43CE-A0FF-657C2E244412}" type="presParOf" srcId="{A7E771C6-BFF6-4753-BC64-13136F75D985}" destId="{7C1EA6BB-6F0E-48D1-B31E-E339B2C13C15}" srcOrd="5" destOrd="0" presId="urn:microsoft.com/office/officeart/2005/8/layout/vList2"/>
    <dgm:cxn modelId="{461B612D-9275-40C6-9404-9506341AB234}" type="presParOf" srcId="{A7E771C6-BFF6-4753-BC64-13136F75D985}" destId="{07BDB16C-6287-4F34-8977-DE6EF21DD338}" srcOrd="6" destOrd="0" presId="urn:microsoft.com/office/officeart/2005/8/layout/vList2"/>
    <dgm:cxn modelId="{7DDF2CF6-420A-48BE-8E7B-82B80A69CBEB}" type="presParOf" srcId="{A7E771C6-BFF6-4753-BC64-13136F75D985}" destId="{AA91357F-CA67-447E-BA55-1AA89C28D245}" srcOrd="7" destOrd="0" presId="urn:microsoft.com/office/officeart/2005/8/layout/vList2"/>
    <dgm:cxn modelId="{FBE150EA-2898-4555-882A-BA333C8CABAF}" type="presParOf" srcId="{A7E771C6-BFF6-4753-BC64-13136F75D985}" destId="{5DA1AB57-69F5-4254-BEBC-F00FA313AA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C21035-61A8-42F4-89D2-A8B5B45633C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64E7FF-C46E-4B39-A181-A7E949CA558D}">
      <dgm:prSet/>
      <dgm:spPr/>
      <dgm:t>
        <a:bodyPr/>
        <a:lstStyle/>
        <a:p>
          <a:r>
            <a:rPr lang="nb-NO"/>
            <a:t>Stor endring i markedet</a:t>
          </a:r>
          <a:endParaRPr lang="en-US"/>
        </a:p>
      </dgm:t>
    </dgm:pt>
    <dgm:pt modelId="{DF47251C-8505-4ED6-8C82-5060904CB288}" type="parTrans" cxnId="{D4161020-F25E-4CC7-9181-34AA12B0B110}">
      <dgm:prSet/>
      <dgm:spPr/>
      <dgm:t>
        <a:bodyPr/>
        <a:lstStyle/>
        <a:p>
          <a:endParaRPr lang="en-US"/>
        </a:p>
      </dgm:t>
    </dgm:pt>
    <dgm:pt modelId="{D3EC74AE-B791-461C-A653-23B2563291D5}" type="sibTrans" cxnId="{D4161020-F25E-4CC7-9181-34AA12B0B110}">
      <dgm:prSet/>
      <dgm:spPr/>
      <dgm:t>
        <a:bodyPr/>
        <a:lstStyle/>
        <a:p>
          <a:endParaRPr lang="en-US"/>
        </a:p>
      </dgm:t>
    </dgm:pt>
    <dgm:pt modelId="{D403A60E-BD7D-4E3E-B54E-A600C4FCAB8B}">
      <dgm:prSet/>
      <dgm:spPr/>
      <dgm:t>
        <a:bodyPr/>
        <a:lstStyle/>
        <a:p>
          <a:r>
            <a:rPr lang="nb-NO"/>
            <a:t>Enklere prosesser</a:t>
          </a:r>
          <a:endParaRPr lang="en-US"/>
        </a:p>
      </dgm:t>
    </dgm:pt>
    <dgm:pt modelId="{FCB70FED-D4BB-44D1-9C2C-CCCA56C94905}" type="parTrans" cxnId="{98D8A597-633F-4D97-8B26-1FDCE4EC3D33}">
      <dgm:prSet/>
      <dgm:spPr/>
      <dgm:t>
        <a:bodyPr/>
        <a:lstStyle/>
        <a:p>
          <a:endParaRPr lang="en-US"/>
        </a:p>
      </dgm:t>
    </dgm:pt>
    <dgm:pt modelId="{0A825FA2-9BEA-4ECE-8824-21C81E39ADBD}" type="sibTrans" cxnId="{98D8A597-633F-4D97-8B26-1FDCE4EC3D33}">
      <dgm:prSet/>
      <dgm:spPr/>
      <dgm:t>
        <a:bodyPr/>
        <a:lstStyle/>
        <a:p>
          <a:endParaRPr lang="en-US"/>
        </a:p>
      </dgm:t>
    </dgm:pt>
    <dgm:pt modelId="{4712C7C0-7DFD-4CE5-8013-62835BD7D562}">
      <dgm:prSet/>
      <dgm:spPr/>
      <dgm:t>
        <a:bodyPr/>
        <a:lstStyle/>
        <a:p>
          <a:r>
            <a:rPr lang="nb-NO" dirty="0"/>
            <a:t>Mange bedrifter er på et mer akseptabelt modenhetsnivå = «færre» krav og restriksjoner fra forsikringsgiverne</a:t>
          </a:r>
          <a:endParaRPr lang="en-US" dirty="0"/>
        </a:p>
      </dgm:t>
    </dgm:pt>
    <dgm:pt modelId="{43A26F53-04E9-4796-959A-9211B1529E93}" type="parTrans" cxnId="{583F88A7-66EC-414D-B8C0-15A442FA403A}">
      <dgm:prSet/>
      <dgm:spPr/>
      <dgm:t>
        <a:bodyPr/>
        <a:lstStyle/>
        <a:p>
          <a:endParaRPr lang="en-US"/>
        </a:p>
      </dgm:t>
    </dgm:pt>
    <dgm:pt modelId="{ABCE0C83-6ABD-495A-ADC6-8B3617372F10}" type="sibTrans" cxnId="{583F88A7-66EC-414D-B8C0-15A442FA403A}">
      <dgm:prSet/>
      <dgm:spPr/>
      <dgm:t>
        <a:bodyPr/>
        <a:lstStyle/>
        <a:p>
          <a:endParaRPr lang="en-US"/>
        </a:p>
      </dgm:t>
    </dgm:pt>
    <dgm:pt modelId="{632C59A9-EECD-4FDA-8891-F83931CE313E}" type="pres">
      <dgm:prSet presAssocID="{D2C21035-61A8-42F4-89D2-A8B5B45633C0}" presName="root" presStyleCnt="0">
        <dgm:presLayoutVars>
          <dgm:dir/>
          <dgm:resizeHandles val="exact"/>
        </dgm:presLayoutVars>
      </dgm:prSet>
      <dgm:spPr/>
    </dgm:pt>
    <dgm:pt modelId="{BE189ECD-0684-4D7D-B88B-4B9EB5EE46E3}" type="pres">
      <dgm:prSet presAssocID="{B264E7FF-C46E-4B39-A181-A7E949CA558D}" presName="compNode" presStyleCnt="0"/>
      <dgm:spPr/>
    </dgm:pt>
    <dgm:pt modelId="{BA0E79AA-7D82-49B4-8E2A-5471A55CA52A}" type="pres">
      <dgm:prSet presAssocID="{B264E7FF-C46E-4B39-A181-A7E949CA558D}" presName="bgRect" presStyleLbl="bgShp" presStyleIdx="0" presStyleCnt="3"/>
      <dgm:spPr>
        <a:solidFill>
          <a:schemeClr val="accent6">
            <a:lumMod val="75000"/>
          </a:schemeClr>
        </a:solidFill>
      </dgm:spPr>
    </dgm:pt>
    <dgm:pt modelId="{9C3D1DEC-3A1E-4451-9C5F-4C9885C11B42}" type="pres">
      <dgm:prSet presAssocID="{B264E7FF-C46E-4B39-A181-A7E949CA55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205CFD6-8E85-4B75-B305-6C97734456F2}" type="pres">
      <dgm:prSet presAssocID="{B264E7FF-C46E-4B39-A181-A7E949CA558D}" presName="spaceRect" presStyleCnt="0"/>
      <dgm:spPr/>
    </dgm:pt>
    <dgm:pt modelId="{03E61E18-8311-4690-95BB-A698E950041C}" type="pres">
      <dgm:prSet presAssocID="{B264E7FF-C46E-4B39-A181-A7E949CA558D}" presName="parTx" presStyleLbl="revTx" presStyleIdx="0" presStyleCnt="3">
        <dgm:presLayoutVars>
          <dgm:chMax val="0"/>
          <dgm:chPref val="0"/>
        </dgm:presLayoutVars>
      </dgm:prSet>
      <dgm:spPr/>
    </dgm:pt>
    <dgm:pt modelId="{F5B2FA39-6320-4A7C-BDEB-3B9721C2C242}" type="pres">
      <dgm:prSet presAssocID="{D3EC74AE-B791-461C-A653-23B2563291D5}" presName="sibTrans" presStyleCnt="0"/>
      <dgm:spPr/>
    </dgm:pt>
    <dgm:pt modelId="{3AC51664-25B8-4E45-BA79-1627AD839BA9}" type="pres">
      <dgm:prSet presAssocID="{D403A60E-BD7D-4E3E-B54E-A600C4FCAB8B}" presName="compNode" presStyleCnt="0"/>
      <dgm:spPr/>
    </dgm:pt>
    <dgm:pt modelId="{493C4799-058B-42B0-B779-B5E38D67D9D7}" type="pres">
      <dgm:prSet presAssocID="{D403A60E-BD7D-4E3E-B54E-A600C4FCAB8B}" presName="bgRect" presStyleLbl="bgShp" presStyleIdx="1" presStyleCnt="3"/>
      <dgm:spPr>
        <a:solidFill>
          <a:schemeClr val="accent6">
            <a:lumMod val="75000"/>
          </a:schemeClr>
        </a:solidFill>
      </dgm:spPr>
    </dgm:pt>
    <dgm:pt modelId="{29A36B21-2EE8-4574-A5A1-E406A7B53267}" type="pres">
      <dgm:prSet presAssocID="{D403A60E-BD7D-4E3E-B54E-A600C4FCAB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C1111ADB-001F-4914-AC43-4903781F52A8}" type="pres">
      <dgm:prSet presAssocID="{D403A60E-BD7D-4E3E-B54E-A600C4FCAB8B}" presName="spaceRect" presStyleCnt="0"/>
      <dgm:spPr/>
    </dgm:pt>
    <dgm:pt modelId="{4F20CAF7-9DC0-4772-A97C-006D9A96DBFE}" type="pres">
      <dgm:prSet presAssocID="{D403A60E-BD7D-4E3E-B54E-A600C4FCAB8B}" presName="parTx" presStyleLbl="revTx" presStyleIdx="1" presStyleCnt="3">
        <dgm:presLayoutVars>
          <dgm:chMax val="0"/>
          <dgm:chPref val="0"/>
        </dgm:presLayoutVars>
      </dgm:prSet>
      <dgm:spPr/>
    </dgm:pt>
    <dgm:pt modelId="{2DDF9A17-6C9D-4BE6-9151-F3F26618C69B}" type="pres">
      <dgm:prSet presAssocID="{0A825FA2-9BEA-4ECE-8824-21C81E39ADBD}" presName="sibTrans" presStyleCnt="0"/>
      <dgm:spPr/>
    </dgm:pt>
    <dgm:pt modelId="{53AD8873-6403-47E9-AA76-C8A9D8F5E9FE}" type="pres">
      <dgm:prSet presAssocID="{4712C7C0-7DFD-4CE5-8013-62835BD7D562}" presName="compNode" presStyleCnt="0"/>
      <dgm:spPr/>
    </dgm:pt>
    <dgm:pt modelId="{1079AFF0-6BE4-45BB-A459-E16566A125DC}" type="pres">
      <dgm:prSet presAssocID="{4712C7C0-7DFD-4CE5-8013-62835BD7D562}" presName="bgRect" presStyleLbl="bgShp" presStyleIdx="2" presStyleCnt="3"/>
      <dgm:spPr>
        <a:solidFill>
          <a:schemeClr val="accent6">
            <a:lumMod val="75000"/>
          </a:schemeClr>
        </a:solidFill>
      </dgm:spPr>
    </dgm:pt>
    <dgm:pt modelId="{38D9C0DA-E7AE-43F2-98C9-6BC3921EB8EF}" type="pres">
      <dgm:prSet presAssocID="{4712C7C0-7DFD-4CE5-8013-62835BD7D5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59F4D5BC-23E4-42BD-A51B-1B868D6657AD}" type="pres">
      <dgm:prSet presAssocID="{4712C7C0-7DFD-4CE5-8013-62835BD7D562}" presName="spaceRect" presStyleCnt="0"/>
      <dgm:spPr/>
    </dgm:pt>
    <dgm:pt modelId="{0D153A88-7C64-4D2C-860D-07BBE7A02AA9}" type="pres">
      <dgm:prSet presAssocID="{4712C7C0-7DFD-4CE5-8013-62835BD7D5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4161020-F25E-4CC7-9181-34AA12B0B110}" srcId="{D2C21035-61A8-42F4-89D2-A8B5B45633C0}" destId="{B264E7FF-C46E-4B39-A181-A7E949CA558D}" srcOrd="0" destOrd="0" parTransId="{DF47251C-8505-4ED6-8C82-5060904CB288}" sibTransId="{D3EC74AE-B791-461C-A653-23B2563291D5}"/>
    <dgm:cxn modelId="{4293F690-5423-4764-88E5-11A52661B78A}" type="presOf" srcId="{4712C7C0-7DFD-4CE5-8013-62835BD7D562}" destId="{0D153A88-7C64-4D2C-860D-07BBE7A02AA9}" srcOrd="0" destOrd="0" presId="urn:microsoft.com/office/officeart/2018/2/layout/IconVerticalSolidList"/>
    <dgm:cxn modelId="{98D8A597-633F-4D97-8B26-1FDCE4EC3D33}" srcId="{D2C21035-61A8-42F4-89D2-A8B5B45633C0}" destId="{D403A60E-BD7D-4E3E-B54E-A600C4FCAB8B}" srcOrd="1" destOrd="0" parTransId="{FCB70FED-D4BB-44D1-9C2C-CCCA56C94905}" sibTransId="{0A825FA2-9BEA-4ECE-8824-21C81E39ADBD}"/>
    <dgm:cxn modelId="{C01FD598-1390-4A8A-8F89-4E04D456DC9C}" type="presOf" srcId="{D403A60E-BD7D-4E3E-B54E-A600C4FCAB8B}" destId="{4F20CAF7-9DC0-4772-A97C-006D9A96DBFE}" srcOrd="0" destOrd="0" presId="urn:microsoft.com/office/officeart/2018/2/layout/IconVerticalSolidList"/>
    <dgm:cxn modelId="{2CA5629F-37D8-45E3-9F07-4E14C95D6174}" type="presOf" srcId="{B264E7FF-C46E-4B39-A181-A7E949CA558D}" destId="{03E61E18-8311-4690-95BB-A698E950041C}" srcOrd="0" destOrd="0" presId="urn:microsoft.com/office/officeart/2018/2/layout/IconVerticalSolidList"/>
    <dgm:cxn modelId="{583F88A7-66EC-414D-B8C0-15A442FA403A}" srcId="{D2C21035-61A8-42F4-89D2-A8B5B45633C0}" destId="{4712C7C0-7DFD-4CE5-8013-62835BD7D562}" srcOrd="2" destOrd="0" parTransId="{43A26F53-04E9-4796-959A-9211B1529E93}" sibTransId="{ABCE0C83-6ABD-495A-ADC6-8B3617372F10}"/>
    <dgm:cxn modelId="{A50035C6-E4BC-40FB-9065-0ADD0B81584B}" type="presOf" srcId="{D2C21035-61A8-42F4-89D2-A8B5B45633C0}" destId="{632C59A9-EECD-4FDA-8891-F83931CE313E}" srcOrd="0" destOrd="0" presId="urn:microsoft.com/office/officeart/2018/2/layout/IconVerticalSolidList"/>
    <dgm:cxn modelId="{F1D9B535-8A34-48F0-8E92-EEA945ADDC88}" type="presParOf" srcId="{632C59A9-EECD-4FDA-8891-F83931CE313E}" destId="{BE189ECD-0684-4D7D-B88B-4B9EB5EE46E3}" srcOrd="0" destOrd="0" presId="urn:microsoft.com/office/officeart/2018/2/layout/IconVerticalSolidList"/>
    <dgm:cxn modelId="{F22925C6-BBBA-460F-BE67-4D5E54CA4E7B}" type="presParOf" srcId="{BE189ECD-0684-4D7D-B88B-4B9EB5EE46E3}" destId="{BA0E79AA-7D82-49B4-8E2A-5471A55CA52A}" srcOrd="0" destOrd="0" presId="urn:microsoft.com/office/officeart/2018/2/layout/IconVerticalSolidList"/>
    <dgm:cxn modelId="{75D252F3-F3D4-4BA3-915D-FF6DBBFD35A0}" type="presParOf" srcId="{BE189ECD-0684-4D7D-B88B-4B9EB5EE46E3}" destId="{9C3D1DEC-3A1E-4451-9C5F-4C9885C11B42}" srcOrd="1" destOrd="0" presId="urn:microsoft.com/office/officeart/2018/2/layout/IconVerticalSolidList"/>
    <dgm:cxn modelId="{C18E3B63-021A-4620-999A-EA731CD42639}" type="presParOf" srcId="{BE189ECD-0684-4D7D-B88B-4B9EB5EE46E3}" destId="{8205CFD6-8E85-4B75-B305-6C97734456F2}" srcOrd="2" destOrd="0" presId="urn:microsoft.com/office/officeart/2018/2/layout/IconVerticalSolidList"/>
    <dgm:cxn modelId="{3B325B3A-F9C7-4785-81D5-897888692AF3}" type="presParOf" srcId="{BE189ECD-0684-4D7D-B88B-4B9EB5EE46E3}" destId="{03E61E18-8311-4690-95BB-A698E950041C}" srcOrd="3" destOrd="0" presId="urn:microsoft.com/office/officeart/2018/2/layout/IconVerticalSolidList"/>
    <dgm:cxn modelId="{340BC0F1-47B6-41B9-BD0D-A16BA6DD95A4}" type="presParOf" srcId="{632C59A9-EECD-4FDA-8891-F83931CE313E}" destId="{F5B2FA39-6320-4A7C-BDEB-3B9721C2C242}" srcOrd="1" destOrd="0" presId="urn:microsoft.com/office/officeart/2018/2/layout/IconVerticalSolidList"/>
    <dgm:cxn modelId="{D7F8543F-64D2-48D9-A95B-B300589A7A7E}" type="presParOf" srcId="{632C59A9-EECD-4FDA-8891-F83931CE313E}" destId="{3AC51664-25B8-4E45-BA79-1627AD839BA9}" srcOrd="2" destOrd="0" presId="urn:microsoft.com/office/officeart/2018/2/layout/IconVerticalSolidList"/>
    <dgm:cxn modelId="{1E796497-8BA4-43CB-9D82-93B22CB209CA}" type="presParOf" srcId="{3AC51664-25B8-4E45-BA79-1627AD839BA9}" destId="{493C4799-058B-42B0-B779-B5E38D67D9D7}" srcOrd="0" destOrd="0" presId="urn:microsoft.com/office/officeart/2018/2/layout/IconVerticalSolidList"/>
    <dgm:cxn modelId="{0AE22EFC-DD96-407C-9F69-958C35433E57}" type="presParOf" srcId="{3AC51664-25B8-4E45-BA79-1627AD839BA9}" destId="{29A36B21-2EE8-4574-A5A1-E406A7B53267}" srcOrd="1" destOrd="0" presId="urn:microsoft.com/office/officeart/2018/2/layout/IconVerticalSolidList"/>
    <dgm:cxn modelId="{F96F8BED-2BE2-46AC-90E8-1ADE04D63D45}" type="presParOf" srcId="{3AC51664-25B8-4E45-BA79-1627AD839BA9}" destId="{C1111ADB-001F-4914-AC43-4903781F52A8}" srcOrd="2" destOrd="0" presId="urn:microsoft.com/office/officeart/2018/2/layout/IconVerticalSolidList"/>
    <dgm:cxn modelId="{4259B168-B001-4481-B5C5-207CFB65C38A}" type="presParOf" srcId="{3AC51664-25B8-4E45-BA79-1627AD839BA9}" destId="{4F20CAF7-9DC0-4772-A97C-006D9A96DBFE}" srcOrd="3" destOrd="0" presId="urn:microsoft.com/office/officeart/2018/2/layout/IconVerticalSolidList"/>
    <dgm:cxn modelId="{5357257F-50D8-4CF9-AFE2-EE0740977768}" type="presParOf" srcId="{632C59A9-EECD-4FDA-8891-F83931CE313E}" destId="{2DDF9A17-6C9D-4BE6-9151-F3F26618C69B}" srcOrd="3" destOrd="0" presId="urn:microsoft.com/office/officeart/2018/2/layout/IconVerticalSolidList"/>
    <dgm:cxn modelId="{2A0F3D78-F03E-464B-BC10-DDADBF6DCAAB}" type="presParOf" srcId="{632C59A9-EECD-4FDA-8891-F83931CE313E}" destId="{53AD8873-6403-47E9-AA76-C8A9D8F5E9FE}" srcOrd="4" destOrd="0" presId="urn:microsoft.com/office/officeart/2018/2/layout/IconVerticalSolidList"/>
    <dgm:cxn modelId="{3F755CC4-C687-4B5D-B3A5-44AE1E8DE27F}" type="presParOf" srcId="{53AD8873-6403-47E9-AA76-C8A9D8F5E9FE}" destId="{1079AFF0-6BE4-45BB-A459-E16566A125DC}" srcOrd="0" destOrd="0" presId="urn:microsoft.com/office/officeart/2018/2/layout/IconVerticalSolidList"/>
    <dgm:cxn modelId="{45513F55-D8B3-4E08-B5EB-8F5C79D43F18}" type="presParOf" srcId="{53AD8873-6403-47E9-AA76-C8A9D8F5E9FE}" destId="{38D9C0DA-E7AE-43F2-98C9-6BC3921EB8EF}" srcOrd="1" destOrd="0" presId="urn:microsoft.com/office/officeart/2018/2/layout/IconVerticalSolidList"/>
    <dgm:cxn modelId="{90FFE511-8A7F-4706-871C-359799FEE5A3}" type="presParOf" srcId="{53AD8873-6403-47E9-AA76-C8A9D8F5E9FE}" destId="{59F4D5BC-23E4-42BD-A51B-1B868D6657AD}" srcOrd="2" destOrd="0" presId="urn:microsoft.com/office/officeart/2018/2/layout/IconVerticalSolidList"/>
    <dgm:cxn modelId="{C10108BE-7A27-487D-A236-D2FDECD68ECC}" type="presParOf" srcId="{53AD8873-6403-47E9-AA76-C8A9D8F5E9FE}" destId="{0D153A88-7C64-4D2C-860D-07BBE7A02A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8C7AA6-42B9-486B-B1DB-D0D7783A0CBA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DBD4A3A-7122-410F-A3F1-12DE760CB732}">
      <dgm:prSet/>
      <dgm:spPr/>
      <dgm:t>
        <a:bodyPr/>
        <a:lstStyle/>
        <a:p>
          <a:pPr>
            <a:defRPr cap="all"/>
          </a:pPr>
          <a:r>
            <a:rPr lang="nb-NO" b="0" i="0" dirty="0"/>
            <a:t>Ikke umiddelbart godta nye begrensninger! </a:t>
          </a:r>
        </a:p>
        <a:p>
          <a:pPr>
            <a:defRPr cap="all"/>
          </a:pPr>
          <a:r>
            <a:rPr lang="nb-NO" b="0" i="0" dirty="0"/>
            <a:t>Gå i dialog</a:t>
          </a:r>
          <a:endParaRPr lang="en-US" dirty="0"/>
        </a:p>
      </dgm:t>
    </dgm:pt>
    <dgm:pt modelId="{D4259E11-9D13-425B-AEBC-5DF188F3161C}" type="parTrans" cxnId="{1FF13323-7022-4E8F-8E97-9EAA04C99E3A}">
      <dgm:prSet/>
      <dgm:spPr/>
      <dgm:t>
        <a:bodyPr/>
        <a:lstStyle/>
        <a:p>
          <a:endParaRPr lang="en-US"/>
        </a:p>
      </dgm:t>
    </dgm:pt>
    <dgm:pt modelId="{2D00EF6F-2FDF-4184-8502-B2F1FAAA3884}" type="sibTrans" cxnId="{1FF13323-7022-4E8F-8E97-9EAA04C99E3A}">
      <dgm:prSet/>
      <dgm:spPr/>
      <dgm:t>
        <a:bodyPr/>
        <a:lstStyle/>
        <a:p>
          <a:endParaRPr lang="en-US"/>
        </a:p>
      </dgm:t>
    </dgm:pt>
    <dgm:pt modelId="{0F5E68BE-A27A-47C2-AC29-896F1D017039}">
      <dgm:prSet/>
      <dgm:spPr/>
      <dgm:t>
        <a:bodyPr/>
        <a:lstStyle/>
        <a:p>
          <a:pPr>
            <a:defRPr cap="all"/>
          </a:pPr>
          <a:r>
            <a:rPr lang="nb-NO" b="0" i="0" dirty="0"/>
            <a:t>Bygg god dokumentasjon på eksponering</a:t>
          </a:r>
          <a:endParaRPr lang="en-US" dirty="0"/>
        </a:p>
      </dgm:t>
    </dgm:pt>
    <dgm:pt modelId="{698B1153-E50E-4220-883D-5D2BBF71F583}" type="parTrans" cxnId="{64C02D02-68CA-48F8-85AB-11393841C3E0}">
      <dgm:prSet/>
      <dgm:spPr/>
      <dgm:t>
        <a:bodyPr/>
        <a:lstStyle/>
        <a:p>
          <a:endParaRPr lang="en-US"/>
        </a:p>
      </dgm:t>
    </dgm:pt>
    <dgm:pt modelId="{F84838F7-D519-42B9-BFE6-38DEE0D23EE6}" type="sibTrans" cxnId="{64C02D02-68CA-48F8-85AB-11393841C3E0}">
      <dgm:prSet/>
      <dgm:spPr/>
      <dgm:t>
        <a:bodyPr/>
        <a:lstStyle/>
        <a:p>
          <a:endParaRPr lang="en-US"/>
        </a:p>
      </dgm:t>
    </dgm:pt>
    <dgm:pt modelId="{F5808F80-2D3D-49C4-A8C8-EA330087B04D}">
      <dgm:prSet/>
      <dgm:spPr/>
      <dgm:t>
        <a:bodyPr/>
        <a:lstStyle/>
        <a:p>
          <a:pPr>
            <a:defRPr cap="all"/>
          </a:pPr>
          <a:r>
            <a:rPr lang="nb-NO" b="0" i="0"/>
            <a:t>Vær tidlig ute!</a:t>
          </a:r>
          <a:endParaRPr lang="en-US"/>
        </a:p>
      </dgm:t>
    </dgm:pt>
    <dgm:pt modelId="{9F1112A3-DEEC-4C7B-89D5-122180E00567}" type="parTrans" cxnId="{5F0CEE12-F856-4AEA-B86D-5D9B511474A1}">
      <dgm:prSet/>
      <dgm:spPr/>
      <dgm:t>
        <a:bodyPr/>
        <a:lstStyle/>
        <a:p>
          <a:endParaRPr lang="en-US"/>
        </a:p>
      </dgm:t>
    </dgm:pt>
    <dgm:pt modelId="{F4F83C8C-F238-40C5-8FC4-14D2E0CFD985}" type="sibTrans" cxnId="{5F0CEE12-F856-4AEA-B86D-5D9B511474A1}">
      <dgm:prSet/>
      <dgm:spPr/>
      <dgm:t>
        <a:bodyPr/>
        <a:lstStyle/>
        <a:p>
          <a:endParaRPr lang="en-US"/>
        </a:p>
      </dgm:t>
    </dgm:pt>
    <dgm:pt modelId="{23A753C8-2BCB-426F-96B9-F614B39D232D}" type="pres">
      <dgm:prSet presAssocID="{0B8C7AA6-42B9-486B-B1DB-D0D7783A0CBA}" presName="root" presStyleCnt="0">
        <dgm:presLayoutVars>
          <dgm:dir/>
          <dgm:resizeHandles val="exact"/>
        </dgm:presLayoutVars>
      </dgm:prSet>
      <dgm:spPr/>
    </dgm:pt>
    <dgm:pt modelId="{BDE89C67-04FC-463C-88E6-4427BBA125F5}" type="pres">
      <dgm:prSet presAssocID="{7DBD4A3A-7122-410F-A3F1-12DE760CB732}" presName="compNode" presStyleCnt="0"/>
      <dgm:spPr/>
    </dgm:pt>
    <dgm:pt modelId="{4C4129DC-528E-4202-8A08-1D1A7B224C15}" type="pres">
      <dgm:prSet presAssocID="{7DBD4A3A-7122-410F-A3F1-12DE760CB732}" presName="iconBgRect" presStyleLbl="bgShp" presStyleIdx="0" presStyleCnt="3"/>
      <dgm:spPr/>
    </dgm:pt>
    <dgm:pt modelId="{49D69721-DA23-4A5A-BB55-2BBDE85E78F3}" type="pres">
      <dgm:prSet presAssocID="{7DBD4A3A-7122-410F-A3F1-12DE760CB7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2C04938B-F04D-4AF7-AEA7-2921CDF432EE}" type="pres">
      <dgm:prSet presAssocID="{7DBD4A3A-7122-410F-A3F1-12DE760CB732}" presName="spaceRect" presStyleCnt="0"/>
      <dgm:spPr/>
    </dgm:pt>
    <dgm:pt modelId="{D41A1413-3014-4C08-A949-C4C758C3A513}" type="pres">
      <dgm:prSet presAssocID="{7DBD4A3A-7122-410F-A3F1-12DE760CB732}" presName="textRect" presStyleLbl="revTx" presStyleIdx="0" presStyleCnt="3" custScaleX="120741">
        <dgm:presLayoutVars>
          <dgm:chMax val="1"/>
          <dgm:chPref val="1"/>
        </dgm:presLayoutVars>
      </dgm:prSet>
      <dgm:spPr/>
    </dgm:pt>
    <dgm:pt modelId="{BD360EF8-3BEE-43A7-A74D-F087AD26AE75}" type="pres">
      <dgm:prSet presAssocID="{2D00EF6F-2FDF-4184-8502-B2F1FAAA3884}" presName="sibTrans" presStyleCnt="0"/>
      <dgm:spPr/>
    </dgm:pt>
    <dgm:pt modelId="{FE37B51E-63BF-448E-A897-95D5FC033415}" type="pres">
      <dgm:prSet presAssocID="{0F5E68BE-A27A-47C2-AC29-896F1D017039}" presName="compNode" presStyleCnt="0"/>
      <dgm:spPr/>
    </dgm:pt>
    <dgm:pt modelId="{73D37244-3A66-4BB3-BBE3-535420571802}" type="pres">
      <dgm:prSet presAssocID="{0F5E68BE-A27A-47C2-AC29-896F1D017039}" presName="iconBgRect" presStyleLbl="bgShp" presStyleIdx="1" presStyleCnt="3"/>
      <dgm:spPr/>
    </dgm:pt>
    <dgm:pt modelId="{040C5DC7-6FBC-4AB5-99D1-1E607ED23D5F}" type="pres">
      <dgm:prSet presAssocID="{0F5E68BE-A27A-47C2-AC29-896F1D01703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DA7737B-8285-47AF-9498-F6CC75075555}" type="pres">
      <dgm:prSet presAssocID="{0F5E68BE-A27A-47C2-AC29-896F1D017039}" presName="spaceRect" presStyleCnt="0"/>
      <dgm:spPr/>
    </dgm:pt>
    <dgm:pt modelId="{71057000-4768-4F31-B7FF-6A087CB80D0B}" type="pres">
      <dgm:prSet presAssocID="{0F5E68BE-A27A-47C2-AC29-896F1D017039}" presName="textRect" presStyleLbl="revTx" presStyleIdx="1" presStyleCnt="3">
        <dgm:presLayoutVars>
          <dgm:chMax val="1"/>
          <dgm:chPref val="1"/>
        </dgm:presLayoutVars>
      </dgm:prSet>
      <dgm:spPr/>
    </dgm:pt>
    <dgm:pt modelId="{27532F37-0A91-460A-A919-B6C1B2FD2DC9}" type="pres">
      <dgm:prSet presAssocID="{F84838F7-D519-42B9-BFE6-38DEE0D23EE6}" presName="sibTrans" presStyleCnt="0"/>
      <dgm:spPr/>
    </dgm:pt>
    <dgm:pt modelId="{1F43B1A6-FB51-4E78-8B00-55C159E16D75}" type="pres">
      <dgm:prSet presAssocID="{F5808F80-2D3D-49C4-A8C8-EA330087B04D}" presName="compNode" presStyleCnt="0"/>
      <dgm:spPr/>
    </dgm:pt>
    <dgm:pt modelId="{701D2318-CC0C-44A5-8BB6-AD2AA1AEFE6F}" type="pres">
      <dgm:prSet presAssocID="{F5808F80-2D3D-49C4-A8C8-EA330087B04D}" presName="iconBgRect" presStyleLbl="bgShp" presStyleIdx="2" presStyleCnt="3"/>
      <dgm:spPr/>
    </dgm:pt>
    <dgm:pt modelId="{01EFD0AC-FC59-4FF6-B7B2-4A6C6098B9EF}" type="pres">
      <dgm:prSet presAssocID="{F5808F80-2D3D-49C4-A8C8-EA330087B0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9F3C597A-3ED3-45D8-8272-5EBD74CA4BD0}" type="pres">
      <dgm:prSet presAssocID="{F5808F80-2D3D-49C4-A8C8-EA330087B04D}" presName="spaceRect" presStyleCnt="0"/>
      <dgm:spPr/>
    </dgm:pt>
    <dgm:pt modelId="{3E5A62F2-0B8C-459D-878B-1D83EF9174D6}" type="pres">
      <dgm:prSet presAssocID="{F5808F80-2D3D-49C4-A8C8-EA330087B04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4C02D02-68CA-48F8-85AB-11393841C3E0}" srcId="{0B8C7AA6-42B9-486B-B1DB-D0D7783A0CBA}" destId="{0F5E68BE-A27A-47C2-AC29-896F1D017039}" srcOrd="1" destOrd="0" parTransId="{698B1153-E50E-4220-883D-5D2BBF71F583}" sibTransId="{F84838F7-D519-42B9-BFE6-38DEE0D23EE6}"/>
    <dgm:cxn modelId="{5F0CEE12-F856-4AEA-B86D-5D9B511474A1}" srcId="{0B8C7AA6-42B9-486B-B1DB-D0D7783A0CBA}" destId="{F5808F80-2D3D-49C4-A8C8-EA330087B04D}" srcOrd="2" destOrd="0" parTransId="{9F1112A3-DEEC-4C7B-89D5-122180E00567}" sibTransId="{F4F83C8C-F238-40C5-8FC4-14D2E0CFD985}"/>
    <dgm:cxn modelId="{1FF13323-7022-4E8F-8E97-9EAA04C99E3A}" srcId="{0B8C7AA6-42B9-486B-B1DB-D0D7783A0CBA}" destId="{7DBD4A3A-7122-410F-A3F1-12DE760CB732}" srcOrd="0" destOrd="0" parTransId="{D4259E11-9D13-425B-AEBC-5DF188F3161C}" sibTransId="{2D00EF6F-2FDF-4184-8502-B2F1FAAA3884}"/>
    <dgm:cxn modelId="{D4019373-FFEC-4AC6-A6F9-A488FFC02479}" type="presOf" srcId="{7DBD4A3A-7122-410F-A3F1-12DE760CB732}" destId="{D41A1413-3014-4C08-A949-C4C758C3A513}" srcOrd="0" destOrd="0" presId="urn:microsoft.com/office/officeart/2018/5/layout/IconCircleLabelList"/>
    <dgm:cxn modelId="{EEAB098E-BD7E-4B6D-AB90-879178D4F5F5}" type="presOf" srcId="{0B8C7AA6-42B9-486B-B1DB-D0D7783A0CBA}" destId="{23A753C8-2BCB-426F-96B9-F614B39D232D}" srcOrd="0" destOrd="0" presId="urn:microsoft.com/office/officeart/2018/5/layout/IconCircleLabelList"/>
    <dgm:cxn modelId="{BBE05CC9-682A-46B3-8292-8DC4B5334EE2}" type="presOf" srcId="{0F5E68BE-A27A-47C2-AC29-896F1D017039}" destId="{71057000-4768-4F31-B7FF-6A087CB80D0B}" srcOrd="0" destOrd="0" presId="urn:microsoft.com/office/officeart/2018/5/layout/IconCircleLabelList"/>
    <dgm:cxn modelId="{DF59B0E2-2213-4EDC-8083-3CB9B3F28372}" type="presOf" srcId="{F5808F80-2D3D-49C4-A8C8-EA330087B04D}" destId="{3E5A62F2-0B8C-459D-878B-1D83EF9174D6}" srcOrd="0" destOrd="0" presId="urn:microsoft.com/office/officeart/2018/5/layout/IconCircleLabelList"/>
    <dgm:cxn modelId="{A4B2249B-69A7-403F-8334-AF671E5C2F85}" type="presParOf" srcId="{23A753C8-2BCB-426F-96B9-F614B39D232D}" destId="{BDE89C67-04FC-463C-88E6-4427BBA125F5}" srcOrd="0" destOrd="0" presId="urn:microsoft.com/office/officeart/2018/5/layout/IconCircleLabelList"/>
    <dgm:cxn modelId="{A3F381D2-D6CD-44DB-BED0-1E30A7765E02}" type="presParOf" srcId="{BDE89C67-04FC-463C-88E6-4427BBA125F5}" destId="{4C4129DC-528E-4202-8A08-1D1A7B224C15}" srcOrd="0" destOrd="0" presId="urn:microsoft.com/office/officeart/2018/5/layout/IconCircleLabelList"/>
    <dgm:cxn modelId="{CB16C16D-2C19-48F1-A4B9-12C7F41B2698}" type="presParOf" srcId="{BDE89C67-04FC-463C-88E6-4427BBA125F5}" destId="{49D69721-DA23-4A5A-BB55-2BBDE85E78F3}" srcOrd="1" destOrd="0" presId="urn:microsoft.com/office/officeart/2018/5/layout/IconCircleLabelList"/>
    <dgm:cxn modelId="{02E962FF-45A3-4F24-8315-CF05A5F8B2A4}" type="presParOf" srcId="{BDE89C67-04FC-463C-88E6-4427BBA125F5}" destId="{2C04938B-F04D-4AF7-AEA7-2921CDF432EE}" srcOrd="2" destOrd="0" presId="urn:microsoft.com/office/officeart/2018/5/layout/IconCircleLabelList"/>
    <dgm:cxn modelId="{6DE07923-AC50-4460-A378-8E2AB4DBC0D1}" type="presParOf" srcId="{BDE89C67-04FC-463C-88E6-4427BBA125F5}" destId="{D41A1413-3014-4C08-A949-C4C758C3A513}" srcOrd="3" destOrd="0" presId="urn:microsoft.com/office/officeart/2018/5/layout/IconCircleLabelList"/>
    <dgm:cxn modelId="{6D427643-45ED-4177-B932-4D4A3EE9B3CB}" type="presParOf" srcId="{23A753C8-2BCB-426F-96B9-F614B39D232D}" destId="{BD360EF8-3BEE-43A7-A74D-F087AD26AE75}" srcOrd="1" destOrd="0" presId="urn:microsoft.com/office/officeart/2018/5/layout/IconCircleLabelList"/>
    <dgm:cxn modelId="{6C99A176-D132-4FC2-BBC4-0C4EB9471461}" type="presParOf" srcId="{23A753C8-2BCB-426F-96B9-F614B39D232D}" destId="{FE37B51E-63BF-448E-A897-95D5FC033415}" srcOrd="2" destOrd="0" presId="urn:microsoft.com/office/officeart/2018/5/layout/IconCircleLabelList"/>
    <dgm:cxn modelId="{677D6641-ECD3-4673-8208-58488868A7C2}" type="presParOf" srcId="{FE37B51E-63BF-448E-A897-95D5FC033415}" destId="{73D37244-3A66-4BB3-BBE3-535420571802}" srcOrd="0" destOrd="0" presId="urn:microsoft.com/office/officeart/2018/5/layout/IconCircleLabelList"/>
    <dgm:cxn modelId="{504ED193-B0E3-4ADF-BAF9-E85B71FF3E53}" type="presParOf" srcId="{FE37B51E-63BF-448E-A897-95D5FC033415}" destId="{040C5DC7-6FBC-4AB5-99D1-1E607ED23D5F}" srcOrd="1" destOrd="0" presId="urn:microsoft.com/office/officeart/2018/5/layout/IconCircleLabelList"/>
    <dgm:cxn modelId="{BBDC70AE-1415-478D-B021-F3F674345EAE}" type="presParOf" srcId="{FE37B51E-63BF-448E-A897-95D5FC033415}" destId="{0DA7737B-8285-47AF-9498-F6CC75075555}" srcOrd="2" destOrd="0" presId="urn:microsoft.com/office/officeart/2018/5/layout/IconCircleLabelList"/>
    <dgm:cxn modelId="{3A70D28A-AC82-4B6D-8900-90CEB4F5819E}" type="presParOf" srcId="{FE37B51E-63BF-448E-A897-95D5FC033415}" destId="{71057000-4768-4F31-B7FF-6A087CB80D0B}" srcOrd="3" destOrd="0" presId="urn:microsoft.com/office/officeart/2018/5/layout/IconCircleLabelList"/>
    <dgm:cxn modelId="{E66B9440-35B4-4FD8-B06F-476C92FA1314}" type="presParOf" srcId="{23A753C8-2BCB-426F-96B9-F614B39D232D}" destId="{27532F37-0A91-460A-A919-B6C1B2FD2DC9}" srcOrd="3" destOrd="0" presId="urn:microsoft.com/office/officeart/2018/5/layout/IconCircleLabelList"/>
    <dgm:cxn modelId="{01E88A70-9AD6-4044-8252-34CE4641EAE2}" type="presParOf" srcId="{23A753C8-2BCB-426F-96B9-F614B39D232D}" destId="{1F43B1A6-FB51-4E78-8B00-55C159E16D75}" srcOrd="4" destOrd="0" presId="urn:microsoft.com/office/officeart/2018/5/layout/IconCircleLabelList"/>
    <dgm:cxn modelId="{84A801FB-1F42-475A-B6AC-0165A9524456}" type="presParOf" srcId="{1F43B1A6-FB51-4E78-8B00-55C159E16D75}" destId="{701D2318-CC0C-44A5-8BB6-AD2AA1AEFE6F}" srcOrd="0" destOrd="0" presId="urn:microsoft.com/office/officeart/2018/5/layout/IconCircleLabelList"/>
    <dgm:cxn modelId="{C121A2F9-3695-4F36-9A19-51916BF8C4FD}" type="presParOf" srcId="{1F43B1A6-FB51-4E78-8B00-55C159E16D75}" destId="{01EFD0AC-FC59-4FF6-B7B2-4A6C6098B9EF}" srcOrd="1" destOrd="0" presId="urn:microsoft.com/office/officeart/2018/5/layout/IconCircleLabelList"/>
    <dgm:cxn modelId="{35777F79-6610-4448-A950-A7178C59C88F}" type="presParOf" srcId="{1F43B1A6-FB51-4E78-8B00-55C159E16D75}" destId="{9F3C597A-3ED3-45D8-8272-5EBD74CA4BD0}" srcOrd="2" destOrd="0" presId="urn:microsoft.com/office/officeart/2018/5/layout/IconCircleLabelList"/>
    <dgm:cxn modelId="{87CACFA5-DB0B-44A3-B8AA-BDDBF3F7F0F1}" type="presParOf" srcId="{1F43B1A6-FB51-4E78-8B00-55C159E16D75}" destId="{3E5A62F2-0B8C-459D-878B-1D83EF9174D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177F3-4DE4-4D21-AD9E-9D824F2EE73F}">
      <dsp:nvSpPr>
        <dsp:cNvPr id="0" name=""/>
        <dsp:cNvSpPr/>
      </dsp:nvSpPr>
      <dsp:spPr>
        <a:xfrm>
          <a:off x="0" y="0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3473A-5655-4F99-A79E-10780C4D456C}">
      <dsp:nvSpPr>
        <dsp:cNvPr id="0" name=""/>
        <dsp:cNvSpPr/>
      </dsp:nvSpPr>
      <dsp:spPr>
        <a:xfrm>
          <a:off x="139843" y="106413"/>
          <a:ext cx="254510" cy="254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15FE9-7AFC-4025-B627-A2BF5A33AAF2}">
      <dsp:nvSpPr>
        <dsp:cNvPr id="0" name=""/>
        <dsp:cNvSpPr/>
      </dsp:nvSpPr>
      <dsp:spPr>
        <a:xfrm>
          <a:off x="534198" y="2397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/>
            <a:t>Koassuranse (eventuelt lagdelte) programmer</a:t>
          </a:r>
          <a:br>
            <a:rPr lang="nb-NO" sz="1400" kern="1200"/>
          </a:br>
          <a:endParaRPr lang="en-US" sz="1400" kern="1200"/>
        </a:p>
      </dsp:txBody>
      <dsp:txXfrm>
        <a:off x="534198" y="2397"/>
        <a:ext cx="10696741" cy="491187"/>
      </dsp:txXfrm>
    </dsp:sp>
    <dsp:sp modelId="{F597883C-BF11-4764-B740-BC6966B3223B}">
      <dsp:nvSpPr>
        <dsp:cNvPr id="0" name=""/>
        <dsp:cNvSpPr/>
      </dsp:nvSpPr>
      <dsp:spPr>
        <a:xfrm>
          <a:off x="0" y="616382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3D2A5-9399-411A-8723-EA685FC14D16}">
      <dsp:nvSpPr>
        <dsp:cNvPr id="0" name=""/>
        <dsp:cNvSpPr/>
      </dsp:nvSpPr>
      <dsp:spPr>
        <a:xfrm>
          <a:off x="139843" y="720398"/>
          <a:ext cx="254510" cy="254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A5421-D9B0-4244-AA69-6C6B3A9B625D}">
      <dsp:nvSpPr>
        <dsp:cNvPr id="0" name=""/>
        <dsp:cNvSpPr/>
      </dsp:nvSpPr>
      <dsp:spPr>
        <a:xfrm>
          <a:off x="534198" y="616382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0" kern="1200"/>
            <a:t>Teknisk dokumentasjon / survey rapporter</a:t>
          </a:r>
          <a:br>
            <a:rPr lang="nb-NO" sz="1400" b="0" kern="1200"/>
          </a:br>
          <a:endParaRPr lang="en-US" sz="1400" kern="1200"/>
        </a:p>
      </dsp:txBody>
      <dsp:txXfrm>
        <a:off x="534198" y="616382"/>
        <a:ext cx="10696741" cy="491187"/>
      </dsp:txXfrm>
    </dsp:sp>
    <dsp:sp modelId="{BA6CD0E0-B5DE-462D-A468-B377C5DDFE15}">
      <dsp:nvSpPr>
        <dsp:cNvPr id="0" name=""/>
        <dsp:cNvSpPr/>
      </dsp:nvSpPr>
      <dsp:spPr>
        <a:xfrm>
          <a:off x="0" y="1230366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FB750-AE14-4109-9EAB-975A6339FDD8}">
      <dsp:nvSpPr>
        <dsp:cNvPr id="0" name=""/>
        <dsp:cNvSpPr/>
      </dsp:nvSpPr>
      <dsp:spPr>
        <a:xfrm>
          <a:off x="139843" y="1334382"/>
          <a:ext cx="254510" cy="254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B51FF7-8DA6-4FB2-86F7-4F89CFDE8413}">
      <dsp:nvSpPr>
        <dsp:cNvPr id="0" name=""/>
        <dsp:cNvSpPr/>
      </dsp:nvSpPr>
      <dsp:spPr>
        <a:xfrm>
          <a:off x="534198" y="1230366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Byggemåte / sprinkling</a:t>
          </a:r>
          <a:br>
            <a:rPr lang="en-GB" sz="1400" b="0" kern="1200"/>
          </a:br>
          <a:endParaRPr lang="en-US" sz="1400" kern="1200"/>
        </a:p>
      </dsp:txBody>
      <dsp:txXfrm>
        <a:off x="534198" y="1230366"/>
        <a:ext cx="10696741" cy="491187"/>
      </dsp:txXfrm>
    </dsp:sp>
    <dsp:sp modelId="{590A7A5E-F566-4787-B707-E8B91947AB9A}">
      <dsp:nvSpPr>
        <dsp:cNvPr id="0" name=""/>
        <dsp:cNvSpPr/>
      </dsp:nvSpPr>
      <dsp:spPr>
        <a:xfrm>
          <a:off x="0" y="1844350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E9DA6-A15B-492F-81DF-CF7E88AC0134}">
      <dsp:nvSpPr>
        <dsp:cNvPr id="0" name=""/>
        <dsp:cNvSpPr/>
      </dsp:nvSpPr>
      <dsp:spPr>
        <a:xfrm>
          <a:off x="139843" y="1948366"/>
          <a:ext cx="254510" cy="254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829C0-0A1A-43CA-8B9B-004A07A8FB5F}">
      <dsp:nvSpPr>
        <dsp:cNvPr id="0" name=""/>
        <dsp:cNvSpPr/>
      </dsp:nvSpPr>
      <dsp:spPr>
        <a:xfrm>
          <a:off x="534198" y="1844350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Risk Management standarder og prosesser</a:t>
          </a:r>
          <a:br>
            <a:rPr lang="en-GB" sz="1400" kern="1200"/>
          </a:br>
          <a:endParaRPr lang="en-US" sz="1400" kern="1200"/>
        </a:p>
      </dsp:txBody>
      <dsp:txXfrm>
        <a:off x="534198" y="1844350"/>
        <a:ext cx="10696741" cy="491187"/>
      </dsp:txXfrm>
    </dsp:sp>
    <dsp:sp modelId="{3FC3167F-D97C-4557-AA14-7D87E08E56A8}">
      <dsp:nvSpPr>
        <dsp:cNvPr id="0" name=""/>
        <dsp:cNvSpPr/>
      </dsp:nvSpPr>
      <dsp:spPr>
        <a:xfrm>
          <a:off x="0" y="2458335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40917-1779-40C7-9437-16E9D22DE1F5}">
      <dsp:nvSpPr>
        <dsp:cNvPr id="0" name=""/>
        <dsp:cNvSpPr/>
      </dsp:nvSpPr>
      <dsp:spPr>
        <a:xfrm>
          <a:off x="139843" y="2562351"/>
          <a:ext cx="254510" cy="254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88EEB-F470-4D0A-A3A6-2D846B185F4D}">
      <dsp:nvSpPr>
        <dsp:cNvPr id="0" name=""/>
        <dsp:cNvSpPr/>
      </dsp:nvSpPr>
      <dsp:spPr>
        <a:xfrm>
          <a:off x="534198" y="2458335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Oppfølging og lukking av anbefalinger fra survey rapporter</a:t>
          </a:r>
          <a:endParaRPr lang="en-US" sz="1400" kern="1200"/>
        </a:p>
      </dsp:txBody>
      <dsp:txXfrm>
        <a:off x="534198" y="2458335"/>
        <a:ext cx="10696741" cy="491187"/>
      </dsp:txXfrm>
    </dsp:sp>
    <dsp:sp modelId="{6ACCF4FF-7B55-4D25-9DEC-E4DCBABEAB39}">
      <dsp:nvSpPr>
        <dsp:cNvPr id="0" name=""/>
        <dsp:cNvSpPr/>
      </dsp:nvSpPr>
      <dsp:spPr>
        <a:xfrm>
          <a:off x="0" y="3072319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DE25C-F0C8-4A89-BFB3-77961079C9B0}">
      <dsp:nvSpPr>
        <dsp:cNvPr id="0" name=""/>
        <dsp:cNvSpPr/>
      </dsp:nvSpPr>
      <dsp:spPr>
        <a:xfrm>
          <a:off x="139843" y="3176335"/>
          <a:ext cx="254510" cy="254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CA0C5-A532-43D0-8436-47ECB0F89E33}">
      <dsp:nvSpPr>
        <dsp:cNvPr id="0" name=""/>
        <dsp:cNvSpPr/>
      </dsp:nvSpPr>
      <dsp:spPr>
        <a:xfrm>
          <a:off x="534198" y="3072319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Business Continuity Planning (BCP) </a:t>
          </a:r>
          <a:br>
            <a:rPr lang="en-GB" sz="1400" b="0" kern="1200"/>
          </a:br>
          <a:endParaRPr lang="en-US" sz="1400" kern="1200"/>
        </a:p>
      </dsp:txBody>
      <dsp:txXfrm>
        <a:off x="534198" y="3072319"/>
        <a:ext cx="10696741" cy="491187"/>
      </dsp:txXfrm>
    </dsp:sp>
    <dsp:sp modelId="{2BC3917B-32BA-4C15-BCBA-687A0FEA6424}">
      <dsp:nvSpPr>
        <dsp:cNvPr id="0" name=""/>
        <dsp:cNvSpPr/>
      </dsp:nvSpPr>
      <dsp:spPr>
        <a:xfrm>
          <a:off x="0" y="3686303"/>
          <a:ext cx="11247120" cy="4622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AEC65-5615-405E-8660-F669C5F8165F}">
      <dsp:nvSpPr>
        <dsp:cNvPr id="0" name=""/>
        <dsp:cNvSpPr/>
      </dsp:nvSpPr>
      <dsp:spPr>
        <a:xfrm>
          <a:off x="139843" y="3790319"/>
          <a:ext cx="254510" cy="254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69FFE-4A5A-41A0-BA46-1A082257740A}">
      <dsp:nvSpPr>
        <dsp:cNvPr id="0" name=""/>
        <dsp:cNvSpPr/>
      </dsp:nvSpPr>
      <dsp:spPr>
        <a:xfrm>
          <a:off x="534198" y="3686303"/>
          <a:ext cx="10696741" cy="49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84" tIns="51984" rIns="51984" bIns="519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Solceller på tak</a:t>
          </a:r>
          <a:br>
            <a:rPr lang="en-GB" sz="1400" b="0" kern="1200"/>
          </a:br>
          <a:endParaRPr lang="en-US" sz="1400" kern="1200"/>
        </a:p>
      </dsp:txBody>
      <dsp:txXfrm>
        <a:off x="534198" y="3686303"/>
        <a:ext cx="10696741" cy="491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19E85-3309-46E9-BC42-9F4EDDB0348D}">
      <dsp:nvSpPr>
        <dsp:cNvPr id="0" name=""/>
        <dsp:cNvSpPr/>
      </dsp:nvSpPr>
      <dsp:spPr>
        <a:xfrm>
          <a:off x="0" y="73493"/>
          <a:ext cx="11247120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Fokus på PFAS/ POPS (fluor / miljøgifter)</a:t>
          </a:r>
          <a:endParaRPr lang="en-US" sz="2000" kern="1200"/>
        </a:p>
      </dsp:txBody>
      <dsp:txXfrm>
        <a:off x="37125" y="110618"/>
        <a:ext cx="11172870" cy="686250"/>
      </dsp:txXfrm>
    </dsp:sp>
    <dsp:sp modelId="{A8450A47-7804-4F5A-9FB2-C9CF0EEB7C8C}">
      <dsp:nvSpPr>
        <dsp:cNvPr id="0" name=""/>
        <dsp:cNvSpPr/>
      </dsp:nvSpPr>
      <dsp:spPr>
        <a:xfrm>
          <a:off x="0" y="891594"/>
          <a:ext cx="11247120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Utvidet eksponering –feks økt salg i USA, nye produktområder</a:t>
          </a:r>
          <a:endParaRPr lang="en-US" sz="2000" kern="1200"/>
        </a:p>
      </dsp:txBody>
      <dsp:txXfrm>
        <a:off x="37125" y="928719"/>
        <a:ext cx="11172870" cy="686250"/>
      </dsp:txXfrm>
    </dsp:sp>
    <dsp:sp modelId="{289638C9-DD31-4EFA-96A5-472E75BB7917}">
      <dsp:nvSpPr>
        <dsp:cNvPr id="0" name=""/>
        <dsp:cNvSpPr/>
      </dsp:nvSpPr>
      <dsp:spPr>
        <a:xfrm>
          <a:off x="0" y="1709694"/>
          <a:ext cx="11247120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Økte erstatningsutmålinger</a:t>
          </a:r>
          <a:endParaRPr lang="en-US" sz="2000" kern="1200"/>
        </a:p>
      </dsp:txBody>
      <dsp:txXfrm>
        <a:off x="37125" y="1746819"/>
        <a:ext cx="11172870" cy="686250"/>
      </dsp:txXfrm>
    </dsp:sp>
    <dsp:sp modelId="{07BDB16C-6287-4F34-8977-DE6EF21DD338}">
      <dsp:nvSpPr>
        <dsp:cNvPr id="0" name=""/>
        <dsp:cNvSpPr/>
      </dsp:nvSpPr>
      <dsp:spPr>
        <a:xfrm>
          <a:off x="0" y="2527794"/>
          <a:ext cx="11247120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Mer kapasitet i markedet for styreansvar –soft marked og gode muligheter for vilkårstilpasning + noe premienedgang (fokus ESG/ D&amp;I)</a:t>
          </a:r>
          <a:endParaRPr lang="en-US" sz="2000" kern="1200" dirty="0"/>
        </a:p>
      </dsp:txBody>
      <dsp:txXfrm>
        <a:off x="37125" y="2564919"/>
        <a:ext cx="11172870" cy="686250"/>
      </dsp:txXfrm>
    </dsp:sp>
    <dsp:sp modelId="{5DA1AB57-69F5-4254-BEBC-F00FA313AAA2}">
      <dsp:nvSpPr>
        <dsp:cNvPr id="0" name=""/>
        <dsp:cNvSpPr/>
      </dsp:nvSpPr>
      <dsp:spPr>
        <a:xfrm>
          <a:off x="0" y="3345894"/>
          <a:ext cx="11247120" cy="760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Stor økning i økonomisk kriminalitet / langt flere saker –mindre appetitt hos selskapene </a:t>
          </a:r>
          <a:endParaRPr lang="en-US" sz="2000" kern="1200" dirty="0"/>
        </a:p>
      </dsp:txBody>
      <dsp:txXfrm>
        <a:off x="37125" y="3383019"/>
        <a:ext cx="11172870" cy="686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E79AA-7D82-49B4-8E2A-5471A55CA52A}">
      <dsp:nvSpPr>
        <dsp:cNvPr id="0" name=""/>
        <dsp:cNvSpPr/>
      </dsp:nvSpPr>
      <dsp:spPr>
        <a:xfrm>
          <a:off x="0" y="510"/>
          <a:ext cx="11247120" cy="11939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D1DEC-3A1E-4451-9C5F-4C9885C11B42}">
      <dsp:nvSpPr>
        <dsp:cNvPr id="0" name=""/>
        <dsp:cNvSpPr/>
      </dsp:nvSpPr>
      <dsp:spPr>
        <a:xfrm>
          <a:off x="361173" y="269151"/>
          <a:ext cx="656679" cy="656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61E18-8311-4690-95BB-A698E950041C}">
      <dsp:nvSpPr>
        <dsp:cNvPr id="0" name=""/>
        <dsp:cNvSpPr/>
      </dsp:nvSpPr>
      <dsp:spPr>
        <a:xfrm>
          <a:off x="1379026" y="510"/>
          <a:ext cx="9868093" cy="119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61" tIns="126361" rIns="126361" bIns="126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Stor endring i markedet</a:t>
          </a:r>
          <a:endParaRPr lang="en-US" sz="2500" kern="1200"/>
        </a:p>
      </dsp:txBody>
      <dsp:txXfrm>
        <a:off x="1379026" y="510"/>
        <a:ext cx="9868093" cy="1193962"/>
      </dsp:txXfrm>
    </dsp:sp>
    <dsp:sp modelId="{493C4799-058B-42B0-B779-B5E38D67D9D7}">
      <dsp:nvSpPr>
        <dsp:cNvPr id="0" name=""/>
        <dsp:cNvSpPr/>
      </dsp:nvSpPr>
      <dsp:spPr>
        <a:xfrm>
          <a:off x="0" y="1492962"/>
          <a:ext cx="11247120" cy="11939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6B21-2EE8-4574-A5A1-E406A7B53267}">
      <dsp:nvSpPr>
        <dsp:cNvPr id="0" name=""/>
        <dsp:cNvSpPr/>
      </dsp:nvSpPr>
      <dsp:spPr>
        <a:xfrm>
          <a:off x="361173" y="1761604"/>
          <a:ext cx="656679" cy="6566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0CAF7-9DC0-4772-A97C-006D9A96DBFE}">
      <dsp:nvSpPr>
        <dsp:cNvPr id="0" name=""/>
        <dsp:cNvSpPr/>
      </dsp:nvSpPr>
      <dsp:spPr>
        <a:xfrm>
          <a:off x="1379026" y="1492962"/>
          <a:ext cx="9868093" cy="119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61" tIns="126361" rIns="126361" bIns="126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Enklere prosesser</a:t>
          </a:r>
          <a:endParaRPr lang="en-US" sz="2500" kern="1200"/>
        </a:p>
      </dsp:txBody>
      <dsp:txXfrm>
        <a:off x="1379026" y="1492962"/>
        <a:ext cx="9868093" cy="1193962"/>
      </dsp:txXfrm>
    </dsp:sp>
    <dsp:sp modelId="{1079AFF0-6BE4-45BB-A459-E16566A125DC}">
      <dsp:nvSpPr>
        <dsp:cNvPr id="0" name=""/>
        <dsp:cNvSpPr/>
      </dsp:nvSpPr>
      <dsp:spPr>
        <a:xfrm>
          <a:off x="0" y="2985415"/>
          <a:ext cx="11247120" cy="119396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9C0DA-E7AE-43F2-98C9-6BC3921EB8EF}">
      <dsp:nvSpPr>
        <dsp:cNvPr id="0" name=""/>
        <dsp:cNvSpPr/>
      </dsp:nvSpPr>
      <dsp:spPr>
        <a:xfrm>
          <a:off x="361173" y="3254057"/>
          <a:ext cx="656679" cy="6566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53A88-7C64-4D2C-860D-07BBE7A02AA9}">
      <dsp:nvSpPr>
        <dsp:cNvPr id="0" name=""/>
        <dsp:cNvSpPr/>
      </dsp:nvSpPr>
      <dsp:spPr>
        <a:xfrm>
          <a:off x="1379026" y="2985415"/>
          <a:ext cx="9868093" cy="1193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361" tIns="126361" rIns="126361" bIns="12636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Mange bedrifter er på et mer akseptabelt modenhetsnivå = «færre» krav og restriksjoner fra forsikringsgiverne</a:t>
          </a:r>
          <a:endParaRPr lang="en-US" sz="2500" kern="1200" dirty="0"/>
        </a:p>
      </dsp:txBody>
      <dsp:txXfrm>
        <a:off x="1379026" y="2985415"/>
        <a:ext cx="9868093" cy="1193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129DC-528E-4202-8A08-1D1A7B224C15}">
      <dsp:nvSpPr>
        <dsp:cNvPr id="0" name=""/>
        <dsp:cNvSpPr/>
      </dsp:nvSpPr>
      <dsp:spPr>
        <a:xfrm>
          <a:off x="961560" y="469943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69721-DA23-4A5A-BB55-2BBDE85E78F3}">
      <dsp:nvSpPr>
        <dsp:cNvPr id="0" name=""/>
        <dsp:cNvSpPr/>
      </dsp:nvSpPr>
      <dsp:spPr>
        <a:xfrm>
          <a:off x="1371060" y="879443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A1413-3014-4C08-A949-C4C758C3A513}">
      <dsp:nvSpPr>
        <dsp:cNvPr id="0" name=""/>
        <dsp:cNvSpPr/>
      </dsp:nvSpPr>
      <dsp:spPr>
        <a:xfrm>
          <a:off x="20639" y="2989944"/>
          <a:ext cx="380334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600" b="0" i="0" kern="1200" dirty="0"/>
            <a:t>Ikke umiddelbart godta nye begrensninger!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600" b="0" i="0" kern="1200" dirty="0"/>
            <a:t>Gå i dialog</a:t>
          </a:r>
          <a:endParaRPr lang="en-US" sz="1600" kern="1200" dirty="0"/>
        </a:p>
      </dsp:txBody>
      <dsp:txXfrm>
        <a:off x="20639" y="2989944"/>
        <a:ext cx="3803341" cy="720000"/>
      </dsp:txXfrm>
    </dsp:sp>
    <dsp:sp modelId="{73D37244-3A66-4BB3-BBE3-535420571802}">
      <dsp:nvSpPr>
        <dsp:cNvPr id="0" name=""/>
        <dsp:cNvSpPr/>
      </dsp:nvSpPr>
      <dsp:spPr>
        <a:xfrm>
          <a:off x="4989480" y="469943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C5DC7-6FBC-4AB5-99D1-1E607ED23D5F}">
      <dsp:nvSpPr>
        <dsp:cNvPr id="0" name=""/>
        <dsp:cNvSpPr/>
      </dsp:nvSpPr>
      <dsp:spPr>
        <a:xfrm>
          <a:off x="5398980" y="879443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57000-4768-4F31-B7FF-6A087CB80D0B}">
      <dsp:nvSpPr>
        <dsp:cNvPr id="0" name=""/>
        <dsp:cNvSpPr/>
      </dsp:nvSpPr>
      <dsp:spPr>
        <a:xfrm>
          <a:off x="4375230" y="298994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600" b="0" i="0" kern="1200" dirty="0"/>
            <a:t>Bygg god dokumentasjon på eksponering</a:t>
          </a:r>
          <a:endParaRPr lang="en-US" sz="1600" kern="1200" dirty="0"/>
        </a:p>
      </dsp:txBody>
      <dsp:txXfrm>
        <a:off x="4375230" y="2989944"/>
        <a:ext cx="3150000" cy="720000"/>
      </dsp:txXfrm>
    </dsp:sp>
    <dsp:sp modelId="{701D2318-CC0C-44A5-8BB6-AD2AA1AEFE6F}">
      <dsp:nvSpPr>
        <dsp:cNvPr id="0" name=""/>
        <dsp:cNvSpPr/>
      </dsp:nvSpPr>
      <dsp:spPr>
        <a:xfrm>
          <a:off x="8690730" y="469943"/>
          <a:ext cx="1921500" cy="19215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FD0AC-FC59-4FF6-B7B2-4A6C6098B9EF}">
      <dsp:nvSpPr>
        <dsp:cNvPr id="0" name=""/>
        <dsp:cNvSpPr/>
      </dsp:nvSpPr>
      <dsp:spPr>
        <a:xfrm>
          <a:off x="9100230" y="879443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A62F2-0B8C-459D-878B-1D83EF9174D6}">
      <dsp:nvSpPr>
        <dsp:cNvPr id="0" name=""/>
        <dsp:cNvSpPr/>
      </dsp:nvSpPr>
      <dsp:spPr>
        <a:xfrm>
          <a:off x="8076480" y="2989944"/>
          <a:ext cx="315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b-NO" sz="1600" b="0" i="0" kern="1200"/>
            <a:t>Vær tidlig ute!</a:t>
          </a:r>
          <a:endParaRPr lang="en-US" sz="1600" kern="1200"/>
        </a:p>
      </dsp:txBody>
      <dsp:txXfrm>
        <a:off x="8076480" y="2989944"/>
        <a:ext cx="315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FBAE5CE-9115-4400-92CE-79F6EB75F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77A7A7-9477-4761-AD96-65CEFEE1C2F9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E778BE-2D2D-413A-8DA5-37EED5124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— click to edit second line if needed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A11D46E-B6D4-44F6-9A7E-9BD65611E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</p:spTree>
    <p:extLst>
      <p:ext uri="{BB962C8B-B14F-4D97-AF65-F5344CB8AC3E}">
        <p14:creationId xmlns:p14="http://schemas.microsoft.com/office/powerpoint/2010/main" val="46936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B7A2125-0066-41AD-B5C4-1FCDE010232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5138" y="457200"/>
            <a:ext cx="11269662" cy="5791200"/>
          </a:xfrm>
          <a:custGeom>
            <a:avLst/>
            <a:gdLst>
              <a:gd name="connsiteX0" fmla="*/ 0 w 11269662"/>
              <a:gd name="connsiteY0" fmla="*/ 0 h 5791200"/>
              <a:gd name="connsiteX1" fmla="*/ 11269662 w 11269662"/>
              <a:gd name="connsiteY1" fmla="*/ 0 h 5791200"/>
              <a:gd name="connsiteX2" fmla="*/ 11269662 w 11269662"/>
              <a:gd name="connsiteY2" fmla="*/ 5791200 h 5791200"/>
              <a:gd name="connsiteX3" fmla="*/ 0 w 11269662"/>
              <a:gd name="connsiteY3" fmla="*/ 5791200 h 5791200"/>
              <a:gd name="connsiteX4" fmla="*/ 0 w 11269662"/>
              <a:gd name="connsiteY4" fmla="*/ 3941064 h 5791200"/>
              <a:gd name="connsiteX5" fmla="*/ 5624766 w 11269662"/>
              <a:gd name="connsiteY5" fmla="*/ 3941064 h 5791200"/>
              <a:gd name="connsiteX6" fmla="*/ 5624766 w 11269662"/>
              <a:gd name="connsiteY6" fmla="*/ 1929384 h 5791200"/>
              <a:gd name="connsiteX7" fmla="*/ 0 w 11269662"/>
              <a:gd name="connsiteY7" fmla="*/ 1929384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9662" h="5791200">
                <a:moveTo>
                  <a:pt x="0" y="0"/>
                </a:moveTo>
                <a:lnTo>
                  <a:pt x="11269662" y="0"/>
                </a:lnTo>
                <a:lnTo>
                  <a:pt x="11269662" y="5791200"/>
                </a:lnTo>
                <a:lnTo>
                  <a:pt x="0" y="5791200"/>
                </a:lnTo>
                <a:lnTo>
                  <a:pt x="0" y="3941064"/>
                </a:lnTo>
                <a:lnTo>
                  <a:pt x="5624766" y="3941064"/>
                </a:lnTo>
                <a:lnTo>
                  <a:pt x="5624766" y="1929384"/>
                </a:lnTo>
                <a:lnTo>
                  <a:pt x="0" y="1929384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4630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B2AA7D-C791-4F6C-A258-4D60B1A85487}"/>
              </a:ext>
            </a:extLst>
          </p:cNvPr>
          <p:cNvSpPr/>
          <p:nvPr userDrawn="1"/>
        </p:nvSpPr>
        <p:spPr bwMode="auto">
          <a:xfrm>
            <a:off x="0" y="2386584"/>
            <a:ext cx="6089904" cy="20116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BEADA9-8B0A-E647-BE4B-A60A9933B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686049"/>
            <a:ext cx="5421313" cy="1128137"/>
          </a:xfrm>
        </p:spPr>
        <p:txBody>
          <a:bodyPr l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3 with image — click to edit text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7B4EE0A-0572-284B-BEDD-5BB727575B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5138" y="3852287"/>
            <a:ext cx="5421312" cy="402123"/>
          </a:xfrm>
        </p:spPr>
        <p:txBody>
          <a:bodyPr lIns="0" tIns="0" rIns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EBF1F0-2701-43DF-A3C4-DF3A356079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4D1E600-447F-4CCE-ABE9-DF9703B6F18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0F0C9-9AC1-450D-B914-82DDD3ACCAAF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3A93FF6-AF55-407B-B8AF-7056E04C8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67693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A17733-62EA-6940-A350-A58D7D15F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34262" cy="1371600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Agenda — click to edit Master title style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828800"/>
            <a:ext cx="10287000" cy="3514725"/>
          </a:xfrm>
        </p:spPr>
        <p:txBody>
          <a:bodyPr lIns="548640" tIns="228600" rIns="228600"/>
          <a:lstStyle>
            <a:lvl1pPr marL="548640" indent="-548640">
              <a:lnSpc>
                <a:spcPct val="100000"/>
              </a:lnSpc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600" b="0" i="0"/>
            </a:lvl1pPr>
            <a:lvl2pPr marL="548640" indent="-548640"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b="0">
                <a:solidFill>
                  <a:schemeClr val="tx1"/>
                </a:solidFill>
                <a:latin typeface="+mn-lt"/>
              </a:defRPr>
            </a:lvl2pPr>
            <a:lvl3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  <a:lvl6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6pPr>
            <a:lvl7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7pPr>
            <a:lvl8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8pPr>
            <a:lvl9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481BC-8CF3-454D-9E5E-36168A3A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67BBABA-B53A-4DFE-A411-8A783BDC1E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C4414-061C-40DB-9EEB-146F2EF49BE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D7E834-427A-45D5-8947-3FF728BF2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69756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3A17733-62EA-6940-A350-A58D7D15F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434262" cy="1371600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Agenda 2 — click to edit Master title style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828800"/>
            <a:ext cx="10287000" cy="3514725"/>
          </a:xfrm>
        </p:spPr>
        <p:txBody>
          <a:bodyPr lIns="548640" tIns="228600" rIns="228600"/>
          <a:lstStyle>
            <a:lvl1pPr marL="548640" indent="-548640">
              <a:lnSpc>
                <a:spcPct val="100000"/>
              </a:lnSpc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sz="1600" b="0" i="0"/>
            </a:lvl1pPr>
            <a:lvl2pPr marL="548640" indent="-548640">
              <a:spcAft>
                <a:spcPts val="2500"/>
              </a:spcAft>
              <a:buClr>
                <a:schemeClr val="tx2"/>
              </a:buClr>
              <a:buSzPct val="200000"/>
              <a:buFont typeface="+mj-lt"/>
              <a:buAutoNum type="arabicPeriod"/>
              <a:defRPr b="0">
                <a:solidFill>
                  <a:schemeClr val="tx1"/>
                </a:solidFill>
                <a:latin typeface="+mn-lt"/>
              </a:defRPr>
            </a:lvl2pPr>
            <a:lvl3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5pPr>
            <a:lvl6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6pPr>
            <a:lvl7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7pPr>
            <a:lvl8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8pPr>
            <a:lvl9pPr marL="548640" indent="-548640">
              <a:spcAft>
                <a:spcPts val="2500"/>
              </a:spcAft>
              <a:buSzPct val="20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0481BC-8CF3-454D-9E5E-36168A3AFD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67BBABA-B53A-4DFE-A411-8A783BDC1E8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C4414-061C-40DB-9EEB-146F2EF49BE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D7E834-427A-45D5-8947-3FF728BF2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15206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/Zoom-dual purpo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7CA303-9F06-4521-9775-F2D8EBA60779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F6AAA5-1DD4-7042-97B8-DBA2321B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5551487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2F72546-F4C0-E249-9BAB-A1046D5C61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457200"/>
            <a:ext cx="5634038" cy="5829300"/>
          </a:xfrm>
          <a:solidFill>
            <a:schemeClr val="bg1">
              <a:lumMod val="75000"/>
            </a:schemeClr>
          </a:solidFill>
        </p:spPr>
        <p:txBody>
          <a:bodyPr tIns="228600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7DD62-FF0E-4DF1-9857-E5D803D2B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5DF98F8-B5A9-4546-B33B-E34E6C9D20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22DFAE-1A38-4A03-B3F8-1A4E194429A5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A3CEF4-AC88-498D-AD5B-70BDA426251B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14AE5B6-E174-4E98-8514-25E07D378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92561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/out call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CAAC153-FD25-4A34-8523-EA3F12FF3846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F6AAA5-1DD4-7042-97B8-DBA2321B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5551487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B67E0CAE-FDEA-C145-B999-E3ED2EEF7D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0A2DBD-2C3E-466C-BADC-105A51F07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EC8168B8-3C50-438E-8409-252CA81CD3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A43D52-A8FE-42DB-B6C3-993FFCB56D69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1477EA-1D32-469C-BAD5-7EC065043A2B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63AE6BC-F12A-4C77-94B0-486EBAAAEE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410002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 callout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E1CB50-699E-427E-B551-982C8EDBF4AF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F573AC-3BEE-4B60-9795-422296D84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9992" y="3346682"/>
            <a:ext cx="4560203" cy="2438611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C804CF8-26B3-8F4A-9684-54A3AA4107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9F32F4-D474-AA46-9DE4-6ED26394A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1E37254-624E-6F4B-AF11-FA2EB81EE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65C6DA-08B3-44E3-954D-9685DBE82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DD483DF6-F9A6-4AB7-901D-A04C24F22E6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1058F0-0AF5-40AD-A96A-DCAE716FBBA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4D50D21-C984-4D0D-A8BC-684DCBCB9AC9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C99C786-B618-4966-9EF9-2813527E13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080685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om in quote graphi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3FFF7F9-28BB-4EE3-AB28-AB89F98814F7}"/>
              </a:ext>
            </a:extLst>
          </p:cNvPr>
          <p:cNvSpPr/>
          <p:nvPr userDrawn="1"/>
        </p:nvSpPr>
        <p:spPr bwMode="auto">
          <a:xfrm>
            <a:off x="457200" y="457200"/>
            <a:ext cx="11274552" cy="5833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87648CA-0A0A-4EC3-8110-60E9704A4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891" y="3332700"/>
            <a:ext cx="4590686" cy="2444708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DE70C388-D8B3-45A3-9EC3-7AC529957E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7300" y="3575957"/>
            <a:ext cx="4065814" cy="1975756"/>
          </a:xfrm>
        </p:spPr>
        <p:txBody>
          <a:bodyPr lIns="228600" tIns="0" rIns="22860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800" b="1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4C1D9A-5144-FD41-A4E5-9D84E378F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457200"/>
            <a:ext cx="5516562" cy="2824843"/>
          </a:xfrm>
        </p:spPr>
        <p:txBody>
          <a:bodyPr lIns="548640" tIns="429768" rIns="22860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B40B544-CE1D-6D47-804C-8797BE640E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1050925"/>
            <a:ext cx="4251325" cy="4957763"/>
          </a:xfrm>
        </p:spPr>
        <p:txBody>
          <a:bodyPr t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1BDC4F-516D-4B73-AB7F-B44D2AA49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34391273-6B4B-44F6-ACE6-FC902A60F4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56B187-B2DC-4535-B1D2-17215FDBBFB9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DF66EA-FE11-402A-A09E-CB414D18E2C4}"/>
              </a:ext>
            </a:extLst>
          </p:cNvPr>
          <p:cNvCxnSpPr/>
          <p:nvPr userDrawn="1"/>
        </p:nvCxnSpPr>
        <p:spPr>
          <a:xfrm>
            <a:off x="6096000" y="457200"/>
            <a:ext cx="0" cy="5829300"/>
          </a:xfrm>
          <a:prstGeom prst="line">
            <a:avLst/>
          </a:prstGeom>
          <a:ln w="12700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52D4119-7E6E-49DD-AA85-7B6BAD8F6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89458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61F0B8B-F383-5648-840E-3CFCED05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0B919C9-B9AD-524C-B36A-104779C3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43B3-7271-2743-8B55-2D3661E53CB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199" y="1645920"/>
            <a:ext cx="11247120" cy="4179888"/>
          </a:xfrm>
        </p:spPr>
        <p:txBody>
          <a:bodyPr tIns="0"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B4D68-4B51-4D61-9A53-702C3163D2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961B5C2-8E9B-4DD0-BCE9-BC0465E93E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7D2A46-9974-4E5B-B02D-C5B430D34E12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EAF8EE5C-E89D-430F-A314-70840000BB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84248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_2 line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0816A-A18F-4FA0-84A3-052FE1DE205D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028726-36A9-4D68-AE5A-99DDB1E396C6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B4D68-4B51-4D61-9A53-702C3163D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961B5C2-8E9B-4DD0-BCE9-BC0465E93E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FADA34C-ABB2-4812-A4FE-3F09B5A8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11261723" cy="784226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two lines option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D67745-6C65-463F-BC80-C2616D3736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3178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36B0218-4226-44D7-A283-EC6A35A8D83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57199" y="1828800"/>
            <a:ext cx="11247120" cy="4179888"/>
          </a:xfrm>
        </p:spPr>
        <p:txBody>
          <a:bodyPr tIns="0"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445B21F-C7DD-48DB-BE7F-D043EDA4C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61861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_breadcrum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8D0E5-8D0D-4B70-B9DE-1632BE6DC5DA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E4ECF-32D1-4129-AAB6-26C1F6BAC85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361F0B8B-F383-5648-840E-3CFCED056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0B919C9-B9AD-524C-B36A-104779C34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043B3-7271-2743-8B55-2D3661E53CB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11247120" cy="4179888"/>
          </a:xfrm>
        </p:spPr>
        <p:txBody>
          <a:bodyPr rIns="228600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47E6DB96-29A5-457D-BE4F-4D334C5441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8560" y="4074"/>
            <a:ext cx="2663439" cy="262143"/>
          </a:xfrm>
          <a:solidFill>
            <a:schemeClr val="accent1"/>
          </a:solidFill>
        </p:spPr>
        <p:txBody>
          <a:bodyPr tIns="0" rIns="0" anchor="ctr" anchorCtr="0">
            <a:norm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000" b="0" i="0">
                <a:solidFill>
                  <a:schemeClr val="bg1"/>
                </a:solidFill>
              </a:defRPr>
            </a:lvl1pPr>
            <a:lvl2pPr algn="ctr">
              <a:defRPr sz="900" b="0">
                <a:solidFill>
                  <a:schemeClr val="bg1"/>
                </a:solidFill>
                <a:latin typeface="+mn-lt"/>
              </a:defRPr>
            </a:lvl2pPr>
            <a:lvl3pPr marL="0" indent="0" algn="ctr">
              <a:buFontTx/>
              <a:buNone/>
              <a:defRPr sz="900"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 sz="9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900"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 sz="900"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 sz="900"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 sz="900"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F7D67B-5441-438D-92F3-295655C38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C91D8D77-9F41-4E40-97A2-73FD8864C6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769ECE2-5726-4458-A909-3195D6A95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92886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FBAE5CE-9115-4400-92CE-79F6EB75F8D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77A7A7-9477-4761-AD96-65CEFEE1C2F9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E778BE-2D2D-413A-8DA5-37EED5124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2 — click to edit second line if needed </a:t>
            </a: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A11D46E-B6D4-44F6-9A7E-9BD65611E3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</p:spTree>
    <p:extLst>
      <p:ext uri="{BB962C8B-B14F-4D97-AF65-F5344CB8AC3E}">
        <p14:creationId xmlns:p14="http://schemas.microsoft.com/office/powerpoint/2010/main" val="3124409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622B17-C39D-4AD6-AB7D-AA8EC1545936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20953D-DF34-4108-B972-BD5EE2AF2B0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B6DAB-F115-1E4D-92B8-863DEEC7C63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9E4E54-38A0-7A4A-9C7A-DE9895AD53E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0507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DC242F-151A-4C8D-983F-5B17C0733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3241DAD-93F1-46FE-B3D5-B78ABEFB31D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E945B9D-809E-438C-84C6-7C541ABECC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8" name="Title 15">
            <a:extLst>
              <a:ext uri="{FF2B5EF4-FFF2-40B4-BE49-F238E27FC236}">
                <a16:creationId xmlns:a16="http://schemas.microsoft.com/office/drawing/2014/main" id="{192EF0A7-775E-433D-B066-FC8FE0DA8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01E39D94-222B-4368-8F62-68F15DD6C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31942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call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880629-F8B8-489E-A159-E5F2045264A6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3D475-15EB-4023-8710-9FDCD54EC6C7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962C8B-E6B1-AF47-903B-DBEFAD819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0302" y="1645920"/>
            <a:ext cx="5524498" cy="4210503"/>
          </a:xfrm>
        </p:spPr>
        <p:txBody>
          <a:bodyPr tIns="0"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20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ED40494-5301-0642-8668-76D3D0C38C1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3B7971-BF2E-4C20-8A08-5E8E498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005C84A1-34FA-4896-9E64-219EE97225F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7C5CFC39-B415-4875-B677-A9F917753A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8B6226B5-5566-4E14-9F71-9B9C76DC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E5E3A0A4-0C98-414D-A666-5B7DAEEC5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020358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quote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43AA13-BC7D-453C-8E7F-CD1215172884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8E88A76-56D1-473A-947D-D7281F65A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3602" y="2152650"/>
            <a:ext cx="5151193" cy="2743199"/>
          </a:xfrm>
          <a:prstGeom prst="rect">
            <a:avLst/>
          </a:prstGeom>
        </p:spPr>
      </p:pic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F962C8B-E6B1-AF47-903B-DBEFAD8192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4552" y="2420471"/>
            <a:ext cx="4583123" cy="2208679"/>
          </a:xfrm>
        </p:spPr>
        <p:txBody>
          <a:bodyPr lIns="182880" tIns="137160" rIns="182880" bIns="182880" anchor="t" anchorCtr="0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1800" b="0" i="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000" b="0" i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0" i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F838A0E-9C6D-5749-8DE7-F50D37E7135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645920"/>
            <a:ext cx="55165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FBA4F3-2BF8-460E-975E-79EFD6A469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9082F09-215D-462F-8AE2-AF4850E331B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CED792D8-BB5D-46B3-B111-23EE8EFC83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CF8D1FD5-9821-4E87-9D22-2822EA1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CC7B06-2344-4D79-BA63-F5B8FB6BDC38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31EFC822-E189-497F-815B-DF5497A54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505709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co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D29D68-3A09-43C3-8F93-53801A9E8027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C4004A-BAE4-44BC-A324-2D30F5B3B59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3F555-17A4-FA44-B000-3CAEB366B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286500"/>
          </a:xfrm>
          <a:solidFill>
            <a:schemeClr val="bg1">
              <a:lumMod val="75000"/>
            </a:schemeClr>
          </a:solidFill>
        </p:spPr>
        <p:txBody>
          <a:bodyPr tIns="256032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07FC60C-7DF0-B74A-B2EE-03F1DFEC3C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20117" y="1828800"/>
            <a:ext cx="5413943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BB6C34-EF86-49E6-AEF2-C7F05BD9D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A439155B-AD52-42E7-A425-EA7250CFBE5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AAC117CE-F2A7-4C1A-AF9A-EDE055E522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9978" y="1344168"/>
            <a:ext cx="5384342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3" name="Title 15">
            <a:extLst>
              <a:ext uri="{FF2B5EF4-FFF2-40B4-BE49-F238E27FC236}">
                <a16:creationId xmlns:a16="http://schemas.microsoft.com/office/drawing/2014/main" id="{10433174-55DF-47EB-96A0-B862D3A8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978" y="457199"/>
            <a:ext cx="5384342" cy="786384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3503032-DA64-44FB-88F6-69F8994B6D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86183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CC3C6E-EE89-434A-973C-DFF0598D6477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4E2AFB-53E9-4FD6-88F0-8ED0A5EBCD8E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1149F1-49B3-C542-803F-D3D2F884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3599966" cy="784226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950D9BC9-37AB-2942-B45D-4822C8B58D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343431"/>
            <a:ext cx="3602039" cy="485369"/>
          </a:xfrm>
        </p:spPr>
        <p:txBody>
          <a:bodyPr lIns="0"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693F555-17A4-FA44-B000-3CAEB366B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8950" y="457198"/>
            <a:ext cx="7427912" cy="5551489"/>
          </a:xfrm>
          <a:solidFill>
            <a:schemeClr val="bg1">
              <a:lumMod val="75000"/>
            </a:schemeClr>
          </a:solidFill>
        </p:spPr>
        <p:txBody>
          <a:bodyPr tIns="2194560"/>
          <a:lstStyle>
            <a:lvl1pPr algn="ctr">
              <a:defRPr b="0" i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60A7196-34C5-A442-9294-F070A669800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82880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9B9FE1-27EB-48D3-9700-EE47953D5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90A9191-AB5C-45F7-8497-E7B48023341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DDC72B91-415D-4EAB-B6FE-0776EA7E3D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575882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9E18CF-CA4A-4731-A40B-45E2846C7631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03871A-53C4-4546-9554-252303F53F6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205A430-8E9F-D040-BFFF-B7A4A3EA715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6A98DB26-B7FB-3241-9C96-D93B9B52CD1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297680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F966A4E-5145-9C4D-8099-EFAA2A475FD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36798" y="1645920"/>
            <a:ext cx="3598862" cy="4179888"/>
          </a:xfrm>
        </p:spPr>
        <p:txBody>
          <a:bodyPr tIns="0"/>
          <a:lstStyle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78CEF-946B-4B06-9ACB-3AC61D21A7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EC358D68-CB2C-46B6-A00B-854615303A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75212AD8-B9F1-4438-A6D4-9355B9B3CD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2" name="Title 15">
            <a:extLst>
              <a:ext uri="{FF2B5EF4-FFF2-40B4-BE49-F238E27FC236}">
                <a16:creationId xmlns:a16="http://schemas.microsoft.com/office/drawing/2014/main" id="{84B5E47C-8E0B-4959-A893-96C42EB7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4587957-D2A2-4236-9E09-76580451E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50336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CA7F71-7686-487C-9DCC-633A9929C7B4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236B22-13A6-4DAD-A69C-705F0241481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970E05D-6C9C-AA4C-9AC8-08594C5B389D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457200" y="1828801"/>
            <a:ext cx="11247120" cy="4179888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tIns="2514600"/>
          <a:lstStyle>
            <a:lvl1pPr algn="ctr">
              <a:defRPr b="0" i="0"/>
            </a:lvl1pPr>
          </a:lstStyle>
          <a:p>
            <a:r>
              <a:rPr lang="en-US" dirty="0"/>
              <a:t>Click icon to add table adjust size as needed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62E4F0-75F1-4E13-98E1-1FBA68E159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D3E3C75-AE4A-4514-B4D2-1307A6648F4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51C24F9-13F7-4A35-AA35-9BC603AF638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5" name="Title 15">
            <a:extLst>
              <a:ext uri="{FF2B5EF4-FFF2-40B4-BE49-F238E27FC236}">
                <a16:creationId xmlns:a16="http://schemas.microsoft.com/office/drawing/2014/main" id="{6F4AE1DE-1B0D-43E9-94D9-62F3A07E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1EAF2CA-1704-4BFF-86FC-1F844DDF5A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820137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col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48F3CF2-F7A9-4F11-B382-38A2722B0D4F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EB1C3D-A76E-490F-BBD2-E58DD21AE3A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203C4E6-EC7C-1F40-86EA-065A6220FC54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457200" y="1828799"/>
            <a:ext cx="11247120" cy="4179889"/>
          </a:xfr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tIns="2560320"/>
          <a:lstStyle>
            <a:lvl1pPr algn="ctr">
              <a:defRPr b="0" i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chart adjust size as needed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0CB498-EAA7-4390-B1F6-D645C78105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DF85D99A-810D-47AB-BB91-A93A91F922A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126F3D7E-DF67-45ED-8A5B-D24FFE4F7F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693B169-FB68-4722-A393-DA504484D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EFAEEB4-8A6A-4C60-91DF-CED1E2710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169418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ACF38C-F2B7-42D8-B179-6AC594C125B8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EF452C-388D-4AEF-A41B-D58BEC9125B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ABE8C2-B407-4668-93E2-0AB5002271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C71AD98-43C1-4B44-BD16-A2AC82688C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521BE056-4E7F-41B4-B79F-6147E6C0EA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950976"/>
            <a:ext cx="11247120" cy="365760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0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20" name="Title 15">
            <a:extLst>
              <a:ext uri="{FF2B5EF4-FFF2-40B4-BE49-F238E27FC236}">
                <a16:creationId xmlns:a16="http://schemas.microsoft.com/office/drawing/2014/main" id="{9C7F8C39-538A-4240-962A-CBD12505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A9C74F7-2484-4EDA-80EC-7005C8B65F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7512771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84038F-1D4F-433A-AEA2-C97CE86FEA1F}"/>
              </a:ext>
            </a:extLst>
          </p:cNvPr>
          <p:cNvSpPr/>
          <p:nvPr userDrawn="1"/>
        </p:nvSpPr>
        <p:spPr bwMode="auto">
          <a:xfrm>
            <a:off x="0" y="6286500"/>
            <a:ext cx="12192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5BA34-6CD5-474F-8E0B-EDBD871108E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F6B797-20B3-4E45-AA20-B11F6D20C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7BB48365-87F8-49A1-91DF-B0D46B3CFF6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62F3210-0218-4593-B47E-D03039365C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193754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eyebr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038C9A5A-DF00-4E1E-9AE5-630B0B1C26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F17C8C-1234-4524-992E-E1158DFAEA2E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97680"/>
            <a:ext cx="2157454" cy="303396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359359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885F9D4-FCDE-BD46-A441-9DE0B73F38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2014776"/>
            <a:ext cx="5166360" cy="412931"/>
          </a:xfrm>
        </p:spPr>
        <p:txBody>
          <a:bodyPr r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000" b="1" cap="all" spc="100" baseline="0">
                <a:solidFill>
                  <a:schemeClr val="tx1"/>
                </a:solidFill>
              </a:defRPr>
            </a:lvl1pPr>
            <a:lvl2pPr>
              <a:defRPr sz="1000" b="1" cap="all" spc="10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 b="1" i="0" cap="all" spc="1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EYEBROW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29BEF-C96E-3244-AF0B-0E139204A46B}"/>
              </a:ext>
            </a:extLst>
          </p:cNvPr>
          <p:cNvCxnSpPr>
            <a:cxnSpLocks/>
          </p:cNvCxnSpPr>
          <p:nvPr userDrawn="1"/>
        </p:nvCxnSpPr>
        <p:spPr>
          <a:xfrm>
            <a:off x="457199" y="2455405"/>
            <a:ext cx="51663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996566D-E3C7-4510-8555-3ECF1D8B4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and eyebrow — 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6071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BEE3138-6B02-C347-A590-9B766E7E1B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138" y="931067"/>
            <a:ext cx="1084262" cy="1443833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algn="ctr">
              <a:defRPr b="0" i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78AC2-0176-4241-BC19-68F111FB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137" y="2864931"/>
            <a:ext cx="7659687" cy="2494469"/>
          </a:xfrm>
        </p:spPr>
        <p:txBody>
          <a:bodyPr lIns="0" rIns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98E94-5DF6-4E58-AD1A-50C50B3F69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7943A519-3368-444C-8205-BAD4168421E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41855A-1EFE-44B7-9542-BBBEBEA04945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67D1C4F9-C8B2-4F15-A13B-AFCA5611B68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E78AC81E-DC2D-4208-8BB2-D23380047D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0823" y="1647509"/>
            <a:ext cx="5230368" cy="392365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800" b="1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EB765C6-B69F-401B-A97F-43E692FB6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020824" y="2066163"/>
            <a:ext cx="5230368" cy="329184"/>
          </a:xfrm>
        </p:spPr>
        <p:txBody>
          <a:bodyPr tIns="0" rIns="0"/>
          <a:lstStyle>
            <a:lvl1pPr>
              <a:lnSpc>
                <a:spcPct val="100000"/>
              </a:lnSpc>
              <a:spcAft>
                <a:spcPts val="0"/>
              </a:spcAft>
              <a:defRPr sz="2600" b="0" i="0"/>
            </a:lvl1pPr>
            <a:lvl2pPr>
              <a:defRPr sz="2000"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20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20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20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20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20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200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55060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731520" anchor="ctr" anchorCtr="0"/>
          <a:lstStyle>
            <a:lvl1pPr algn="ctr">
              <a:defRPr sz="2000" b="0" i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720F9-19E9-D949-BC49-37A2FB423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0300"/>
            <a:ext cx="5350329" cy="2008413"/>
          </a:xfrm>
          <a:solidFill>
            <a:schemeClr val="bg1"/>
          </a:solidFill>
        </p:spPr>
        <p:txBody>
          <a:bodyPr lIns="457200" rIns="457200" anchor="ctr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Closing slide — 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39EAB-B27F-4A69-8301-D921805A1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D36755A-CFB7-4F62-9D96-5A9D5013A3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B466B-0B33-4842-821D-40FC0869D3C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2313CB-BBFB-4B6C-8838-3F145B360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796106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720F9-19E9-D949-BC49-37A2FB423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00300"/>
            <a:ext cx="5350329" cy="2008413"/>
          </a:xfrm>
          <a:solidFill>
            <a:schemeClr val="bg1"/>
          </a:solidFill>
        </p:spPr>
        <p:txBody>
          <a:bodyPr lIns="457200" rIns="457200" anchor="ctr" anchorCtr="0">
            <a:noAutofit/>
          </a:bodyPr>
          <a:lstStyle>
            <a:lvl1pPr>
              <a:lnSpc>
                <a:spcPct val="95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Closing slide — Click to edit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39EAB-B27F-4A69-8301-D921805A18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D36755A-CFB7-4F62-9D96-5A9D5013A3F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B466B-0B33-4842-821D-40FC0869D3CB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12313CB-BBFB-4B6C-8838-3F145B360F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17430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eyebrow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038C9A5A-DF00-4E1E-9AE5-630B0B1C26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371600" y="457200"/>
            <a:ext cx="10360152" cy="4910328"/>
          </a:xfrm>
          <a:custGeom>
            <a:avLst/>
            <a:gdLst>
              <a:gd name="connsiteX0" fmla="*/ 0 w 10360152"/>
              <a:gd name="connsiteY0" fmla="*/ 0 h 4910328"/>
              <a:gd name="connsiteX1" fmla="*/ 10360152 w 10360152"/>
              <a:gd name="connsiteY1" fmla="*/ 0 h 4910328"/>
              <a:gd name="connsiteX2" fmla="*/ 10360152 w 10360152"/>
              <a:gd name="connsiteY2" fmla="*/ 4910328 h 4910328"/>
              <a:gd name="connsiteX3" fmla="*/ 0 w 10360152"/>
              <a:gd name="connsiteY3" fmla="*/ 4910328 h 4910328"/>
              <a:gd name="connsiteX4" fmla="*/ 0 w 10360152"/>
              <a:gd name="connsiteY4" fmla="*/ 4325112 h 4910328"/>
              <a:gd name="connsiteX5" fmla="*/ 4724398 w 10360152"/>
              <a:gd name="connsiteY5" fmla="*/ 4325112 h 4910328"/>
              <a:gd name="connsiteX6" fmla="*/ 4724398 w 10360152"/>
              <a:gd name="connsiteY6" fmla="*/ 1371600 h 4910328"/>
              <a:gd name="connsiteX7" fmla="*/ 0 w 10360152"/>
              <a:gd name="connsiteY7" fmla="*/ 1371600 h 4910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0152" h="4910328">
                <a:moveTo>
                  <a:pt x="0" y="0"/>
                </a:moveTo>
                <a:lnTo>
                  <a:pt x="10360152" y="0"/>
                </a:lnTo>
                <a:lnTo>
                  <a:pt x="10360152" y="4910328"/>
                </a:lnTo>
                <a:lnTo>
                  <a:pt x="0" y="4910328"/>
                </a:lnTo>
                <a:lnTo>
                  <a:pt x="0" y="4325112"/>
                </a:lnTo>
                <a:lnTo>
                  <a:pt x="4724398" y="4325112"/>
                </a:lnTo>
                <a:lnTo>
                  <a:pt x="4724398" y="1371600"/>
                </a:lnTo>
                <a:lnTo>
                  <a:pt x="0" y="13716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tIns="1005840" r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Insert Pic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DF17C8C-1234-4524-992E-E1158DFAEA2E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32749E2-B407-3D48-A30F-8E62153593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B06DFEB4-C22B-4660-8B98-03308F89EF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DFAF00F-4763-4474-955C-8EBFAD7C5008}"/>
              </a:ext>
            </a:extLst>
          </p:cNvPr>
          <p:cNvSpPr/>
          <p:nvPr userDrawn="1"/>
        </p:nvSpPr>
        <p:spPr bwMode="auto">
          <a:xfrm>
            <a:off x="0" y="1820425"/>
            <a:ext cx="6095998" cy="295351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23">
            <a:extLst>
              <a:ext uri="{FF2B5EF4-FFF2-40B4-BE49-F238E27FC236}">
                <a16:creationId xmlns:a16="http://schemas.microsoft.com/office/drawing/2014/main" id="{A7A6E329-CB7E-4C99-AF33-A15E835E59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297680"/>
            <a:ext cx="2157454" cy="303396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F84C6F3-0D99-4D70-AE1A-14BE3D3D64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359359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subhead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339F34-2275-4BB7-9F98-A182DF1551D4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3885F9D4-FCDE-BD46-A441-9DE0B73F38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199" y="2014776"/>
            <a:ext cx="5166360" cy="412931"/>
          </a:xfrm>
        </p:spPr>
        <p:txBody>
          <a:bodyPr r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sz="1000" b="1" cap="all" spc="100" baseline="0">
                <a:solidFill>
                  <a:schemeClr val="tx1"/>
                </a:solidFill>
              </a:defRPr>
            </a:lvl1pPr>
            <a:lvl2pPr>
              <a:defRPr sz="1000" b="1" cap="all" spc="100" baseline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000" b="1" cap="all" spc="100" baseline="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000" b="1" i="0" cap="all" spc="1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EYEBROW TEXT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29BEF-C96E-3244-AF0B-0E139204A46B}"/>
              </a:ext>
            </a:extLst>
          </p:cNvPr>
          <p:cNvCxnSpPr>
            <a:cxnSpLocks/>
          </p:cNvCxnSpPr>
          <p:nvPr userDrawn="1"/>
        </p:nvCxnSpPr>
        <p:spPr>
          <a:xfrm>
            <a:off x="457199" y="2455405"/>
            <a:ext cx="516636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2996566D-E3C7-4510-8555-3ECF1D8B48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with image and eyebrow 2 — 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2613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D352E-DF4D-446E-9A60-7583091C589C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745FB-344D-4188-943E-D2818237683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609F5C0-DCA3-43BB-9640-ED26F710E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57438D-0593-47FA-B429-C3DE64FC9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no image — click to edit second line if needed 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510F4C07-544E-4DD2-9C21-F577ED2FB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A9E3402-A66C-4F26-86E2-0EF3C9DC4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5916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0B2E61E-429F-4743-B432-4615E5429B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54899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DD352E-DF4D-446E-9A60-7583091C589C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6745FB-344D-4188-943E-D28182376830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609F5C0-DCA3-43BB-9640-ED26F710EE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57438D-0593-47FA-B429-C3DE64FC9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no image 2 — click to edit second line if needed </a:t>
            </a:r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510F4C07-544E-4DD2-9C21-F577ED2FB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A9E3402-A66C-4F26-86E2-0EF3C9DC4A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8" y="3225916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70B2E61E-429F-4743-B432-4615E5429B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6103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br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5AB0527-40F9-0B4A-9E3E-046B4A2331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9024" y="6437376"/>
            <a:ext cx="644234" cy="208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D69C2-429A-47BF-AFC1-919C4469AC6B}"/>
              </a:ext>
            </a:extLst>
          </p:cNvPr>
          <p:cNvCxnSpPr/>
          <p:nvPr userDrawn="1"/>
        </p:nvCxnSpPr>
        <p:spPr>
          <a:xfrm>
            <a:off x="10738017" y="6335876"/>
            <a:ext cx="0" cy="36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EBCDC8-3858-4B96-BABB-58AE637B40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49554" y="6368931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81A99A-28F5-400A-A06C-4564C61FDFA8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9E3780-1FCA-42E3-91B5-3C07F3064D11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C3DCF4C-2E1B-40D8-B839-277A17EAB1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BF7C3F-7FC1-423D-8774-FED59E4DBCE0}"/>
              </a:ext>
            </a:extLst>
          </p:cNvPr>
          <p:cNvSpPr/>
          <p:nvPr userDrawn="1"/>
        </p:nvSpPr>
        <p:spPr bwMode="auto">
          <a:xfrm>
            <a:off x="0" y="1828800"/>
            <a:ext cx="6095998" cy="295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b="0" i="0" dirty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0C785EF-9E17-43E6-868A-A0F48620F1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343400"/>
            <a:ext cx="2157454" cy="274320"/>
          </a:xfrm>
        </p:spPr>
        <p:txBody>
          <a:bodyPr anchor="ctr" anchorCtr="0"/>
          <a:lstStyle>
            <a:lvl1pPr>
              <a:lnSpc>
                <a:spcPct val="100000"/>
              </a:lnSpc>
              <a:defRPr sz="1200" b="0" i="0" baseline="0"/>
            </a:lvl1pPr>
            <a:lvl2pPr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buFontTx/>
              <a:buNone/>
              <a:defRPr sz="12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sz="1200"/>
            </a:lvl5pPr>
            <a:lvl6pPr marL="0" indent="0">
              <a:buFontTx/>
              <a:buNone/>
              <a:defRPr sz="1200"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 sz="12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A9928E1-888D-4F50-BC02-91B5DA680D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198" y="3227832"/>
            <a:ext cx="5166360" cy="45210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800" b="0" i="0" baseline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sz="1800" b="0">
                <a:latin typeface="+mn-lt"/>
              </a:defRPr>
            </a:lvl2pPr>
            <a:lvl3pPr marL="0" indent="0">
              <a:buFontTx/>
              <a:buNone/>
              <a:defRPr sz="1800">
                <a:solidFill>
                  <a:schemeClr val="tx2"/>
                </a:solidFill>
              </a:defRPr>
            </a:lvl3pPr>
            <a:lvl4pPr marL="0" indent="0">
              <a:buFontTx/>
              <a:buNone/>
              <a:defRPr sz="1800">
                <a:solidFill>
                  <a:schemeClr val="tx2"/>
                </a:solidFill>
              </a:defRPr>
            </a:lvl4pPr>
            <a:lvl5pPr marL="0" indent="0">
              <a:buFontTx/>
              <a:buNone/>
              <a:defRPr sz="1800">
                <a:solidFill>
                  <a:schemeClr val="tx2"/>
                </a:solidFill>
              </a:defRPr>
            </a:lvl5pPr>
            <a:lvl6pPr marL="0" indent="0">
              <a:buFontTx/>
              <a:buNone/>
              <a:defRPr sz="1800">
                <a:solidFill>
                  <a:schemeClr val="tx2"/>
                </a:solidFill>
              </a:defRPr>
            </a:lvl6pPr>
            <a:lvl7pPr marL="0" indent="0">
              <a:buFontTx/>
              <a:buNone/>
              <a:defRPr sz="1800">
                <a:solidFill>
                  <a:schemeClr val="tx2"/>
                </a:solidFill>
              </a:defRPr>
            </a:lvl7pPr>
            <a:lvl8pPr marL="0" indent="0">
              <a:buFontTx/>
              <a:buNone/>
              <a:defRPr sz="1800">
                <a:solidFill>
                  <a:schemeClr val="tx2"/>
                </a:solidFill>
              </a:defRPr>
            </a:lvl8pPr>
            <a:lvl9pPr marL="0" indent="0">
              <a:buFontTx/>
              <a:buNone/>
              <a:defRPr sz="18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A9EAD76-6105-44A8-8A8B-286F32267A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781730"/>
            <a:ext cx="5166360" cy="448056"/>
          </a:xfrm>
        </p:spPr>
        <p:txBody>
          <a:bodyPr r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C7E50F4-F140-435A-BF1E-BB5BF832F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2211777"/>
            <a:ext cx="5166360" cy="957428"/>
          </a:xfrm>
        </p:spPr>
        <p:txBody>
          <a:bodyPr rIns="0">
            <a:noAutofit/>
          </a:bodyPr>
          <a:lstStyle>
            <a:lvl1pPr>
              <a:lnSpc>
                <a:spcPct val="90000"/>
              </a:lnSpc>
              <a:defRPr sz="35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Title cobrand — click to edit second line if needed </a:t>
            </a:r>
          </a:p>
        </p:txBody>
      </p:sp>
    </p:spTree>
    <p:extLst>
      <p:ext uri="{BB962C8B-B14F-4D97-AF65-F5344CB8AC3E}">
        <p14:creationId xmlns:p14="http://schemas.microsoft.com/office/powerpoint/2010/main" val="495077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7F982AE-B441-5D47-8FE2-7C216AC850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673" y="2530432"/>
            <a:ext cx="6199632" cy="1317667"/>
          </a:xfrm>
          <a:solidFill>
            <a:schemeClr val="bg1"/>
          </a:solidFill>
        </p:spPr>
        <p:txBody>
          <a:bodyPr lIns="0" t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1 no image — click to edit text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423B3AC3-FF6A-7E40-8C74-6C527274E5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672" y="3947537"/>
            <a:ext cx="6199632" cy="402123"/>
          </a:xfrm>
        </p:spPr>
        <p:txBody>
          <a:bodyPr lIns="0" tIns="0" rIns="22860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F8B42-EA86-E84A-AB99-6D91A9C3FF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7376"/>
            <a:ext cx="644234" cy="2089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2F4BF-5814-104F-9DEA-62BEC954155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D15C58-405A-4936-A9EB-228AF76CF04C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375D5E-A88D-4EA9-BC79-11A2499BF2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30248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A2584FF-D46F-45F7-B82A-CE42BD4184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7141" y="6433073"/>
            <a:ext cx="644234" cy="208999"/>
          </a:xfrm>
          <a:prstGeom prst="rect">
            <a:avLst/>
          </a:prstGeom>
        </p:spPr>
      </p:pic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E44C43D-DB44-4411-BDB9-A4C2C7084B5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FBD8A-D12B-4EFA-A9DB-2DD83E9E322D}"/>
              </a:ext>
            </a:extLst>
          </p:cNvPr>
          <p:cNvSpPr/>
          <p:nvPr userDrawn="1"/>
        </p:nvSpPr>
        <p:spPr>
          <a:xfrm>
            <a:off x="457200" y="6400800"/>
            <a:ext cx="413575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rgbClr val="7F35B2"/>
                </a:solidFill>
              </a:rPr>
              <a:t>wtwco.com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4471A6B-1EFF-490E-B279-C8FFAA8D5B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 anchorCtr="0"/>
          <a:lstStyle>
            <a:lvl1pPr>
              <a:defRPr b="0" i="0"/>
            </a:lvl1pPr>
          </a:lstStyle>
          <a:p>
            <a:pPr lvl="6"/>
            <a:r>
              <a:rPr lang="en-US" dirty="0"/>
              <a:t>© 2022 WTW. Proprietary and confidential. For WTW and WTW client use only.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2BF5985-B02F-458A-8DDC-57916CC8A2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3673" y="2530432"/>
            <a:ext cx="6199632" cy="1317667"/>
          </a:xfrm>
          <a:solidFill>
            <a:schemeClr val="bg1"/>
          </a:solidFill>
        </p:spPr>
        <p:txBody>
          <a:bodyPr lIns="0" tIns="0" rIns="0" anchor="ctr" anchorCtr="0">
            <a:noAutofit/>
          </a:bodyPr>
          <a:lstStyle>
            <a:lvl1pPr>
              <a:lnSpc>
                <a:spcPct val="90000"/>
              </a:lnSpc>
              <a:defRPr sz="3200" b="0" i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Divider 2 no image — click to edit text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DBEB1D60-90BA-4234-8D5F-520D83E1A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3672" y="3947537"/>
            <a:ext cx="6199632" cy="402123"/>
          </a:xfrm>
        </p:spPr>
        <p:txBody>
          <a:bodyPr lIns="0" tIns="0" rIns="228600"/>
          <a:lstStyle>
            <a:lvl1pPr>
              <a:lnSpc>
                <a:spcPct val="100000"/>
              </a:lnSpc>
              <a:spcAft>
                <a:spcPts val="0"/>
              </a:spcAft>
              <a:defRPr sz="1600" b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  <a:latin typeface="+mn-lt"/>
              </a:defRPr>
            </a:lvl2pPr>
            <a:lvl3pPr marL="0" indent="0">
              <a:buFontTx/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sz="1600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sz="1600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sz="1600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sz="1600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sz="1600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6474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  <a:prstGeom prst="rect">
            <a:avLst/>
          </a:prstGeom>
        </p:spPr>
        <p:txBody>
          <a:bodyPr vert="horz" lIns="0" tIns="0" rIns="2286000" bIns="0" rtlCol="0" anchor="t" anchorCtr="0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1417"/>
            <a:ext cx="11264900" cy="44672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9672"/>
            <a:ext cx="3474720" cy="914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1pPr>
            <a:lvl2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2pPr>
            <a:lvl3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3pPr>
            <a:lvl4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4pPr>
            <a:lvl5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5pPr>
            <a:lvl6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6pPr>
            <a:lvl7pPr marL="0" indent="0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7pPr>
            <a:lvl8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8pPr>
            <a:lvl9pPr marL="0" indent="9525" algn="l">
              <a:tabLst/>
              <a:defRPr sz="600" b="0" i="0" cap="none" baseline="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Verdana" panose="020B0604030504040204" pitchFamily="34" charset="0"/>
              </a:defRPr>
            </a:lvl9pPr>
          </a:lstStyle>
          <a:p>
            <a:pPr lvl="6"/>
            <a:r>
              <a:rPr lang="en-US"/>
              <a:t>© 2022 WTW. Proprietary and confidential. For WTW and WTW client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675" y="6400800"/>
            <a:ext cx="306387" cy="2087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0" algn="r">
              <a:defRPr sz="900" b="0" i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4" r:id="rId2"/>
    <p:sldLayoutId id="2147483872" r:id="rId3"/>
    <p:sldLayoutId id="2147483878" r:id="rId4"/>
    <p:sldLayoutId id="2147483870" r:id="rId5"/>
    <p:sldLayoutId id="2147483875" r:id="rId6"/>
    <p:sldLayoutId id="2147483871" r:id="rId7"/>
    <p:sldLayoutId id="2147483786" r:id="rId8"/>
    <p:sldLayoutId id="2147483816" r:id="rId9"/>
    <p:sldLayoutId id="2147483817" r:id="rId10"/>
    <p:sldLayoutId id="2147483851" r:id="rId11"/>
    <p:sldLayoutId id="2147483877" r:id="rId12"/>
    <p:sldLayoutId id="2147483864" r:id="rId13"/>
    <p:sldLayoutId id="2147483858" r:id="rId14"/>
    <p:sldLayoutId id="2147483850" r:id="rId15"/>
    <p:sldLayoutId id="2147483849" r:id="rId16"/>
    <p:sldLayoutId id="2147483859" r:id="rId17"/>
    <p:sldLayoutId id="2147483861" r:id="rId18"/>
    <p:sldLayoutId id="2147483865" r:id="rId19"/>
    <p:sldLayoutId id="2147483746" r:id="rId20"/>
    <p:sldLayoutId id="2147483854" r:id="rId21"/>
    <p:sldLayoutId id="2147483855" r:id="rId22"/>
    <p:sldLayoutId id="2147483856" r:id="rId23"/>
    <p:sldLayoutId id="2147483857" r:id="rId24"/>
    <p:sldLayoutId id="2147483747" r:id="rId25"/>
    <p:sldLayoutId id="2147483809" r:id="rId26"/>
    <p:sldLayoutId id="2147483818" r:id="rId27"/>
    <p:sldLayoutId id="2147483760" r:id="rId28"/>
    <p:sldLayoutId id="2147483756" r:id="rId29"/>
    <p:sldLayoutId id="2147483801" r:id="rId30"/>
    <p:sldLayoutId id="2147483708" r:id="rId31"/>
    <p:sldLayoutId id="2147483813" r:id="rId32"/>
    <p:sldLayoutId id="214748387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Roboto Medium" panose="02000000000000000000" pitchFamily="2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1"/>
        </a:buClr>
        <a:buFontTx/>
        <a:buNone/>
        <a:tabLst>
          <a:tab pos="280988" algn="l"/>
        </a:tabLst>
        <a:defRPr sz="1600" b="1" i="0" kern="120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2286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tabLst>
          <a:tab pos="276225" algn="l"/>
          <a:tab pos="584200" algn="l"/>
        </a:tabLst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3pPr>
      <a:lvl4pPr marL="457200" marR="0" indent="-228600" algn="l" defTabSz="292608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System Font Regular"/>
        <a:buChar char="–"/>
        <a:tabLst/>
        <a:defRPr sz="14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4pPr>
      <a:lvl5pPr marL="685800" indent="-228600" algn="l" defTabSz="292608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Arial" panose="020B0604020202020204" pitchFamily="34" charset="0"/>
        <a:buChar char="•"/>
        <a:tabLst>
          <a:tab pos="292608" algn="l"/>
          <a:tab pos="585216" algn="l"/>
        </a:tabLst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5pPr>
      <a:lvl6pPr marL="914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Arial" panose="020B0604020202020204" pitchFamily="34" charset="0"/>
        <a:buChar char="‒"/>
        <a:tabLst/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6pPr>
      <a:lvl7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6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4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8pPr>
      <a:lvl9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2"/>
        </a:buClr>
        <a:buSzPct val="100000"/>
        <a:buFont typeface="+mj-lt"/>
        <a:buAutoNum type="arabicPeriod"/>
        <a:tabLst/>
        <a:defRPr sz="1200" b="0" i="0" kern="1200">
          <a:solidFill>
            <a:schemeClr val="tx1"/>
          </a:solidFill>
          <a:latin typeface="+mn-lt"/>
          <a:ea typeface="Roboto" panose="02000000000000000000" pitchFamily="2" charset="0"/>
          <a:cs typeface="Times New Roman" panose="02020603050405020304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708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10" pos="3840" userDrawn="1">
          <p15:clr>
            <a:srgbClr val="F26B43"/>
          </p15:clr>
        </p15:guide>
        <p15:guide id="12" pos="3912" userDrawn="1">
          <p15:clr>
            <a:srgbClr val="F26B43"/>
          </p15:clr>
        </p15:guide>
        <p15:guide id="13" pos="7389" userDrawn="1">
          <p15:clr>
            <a:srgbClr val="F26B43"/>
          </p15:clr>
        </p15:guide>
        <p15:guide id="15" pos="4976" userDrawn="1">
          <p15:clr>
            <a:srgbClr val="F26B43"/>
          </p15:clr>
        </p15:guide>
        <p15:guide id="16" pos="5118" userDrawn="1">
          <p15:clr>
            <a:srgbClr val="F26B43"/>
          </p15:clr>
        </p15:guide>
        <p15:guide id="23" orient="horz" pos="4200" userDrawn="1">
          <p15:clr>
            <a:srgbClr val="F26B43"/>
          </p15:clr>
        </p15:guide>
        <p15:guide id="31" orient="horz" pos="3785" userDrawn="1">
          <p15:clr>
            <a:srgbClr val="F26B43"/>
          </p15:clr>
        </p15:guide>
        <p15:guide id="32" orient="horz" pos="3936" userDrawn="1">
          <p15:clr>
            <a:srgbClr val="F26B43"/>
          </p15:clr>
        </p15:guide>
        <p15:guide id="37" pos="2560" userDrawn="1">
          <p15:clr>
            <a:srgbClr val="F26B43"/>
          </p15:clr>
        </p15:guide>
        <p15:guide id="40" pos="3768" userDrawn="1">
          <p15:clr>
            <a:srgbClr val="F26B43"/>
          </p15:clr>
        </p15:guide>
        <p15:guide id="48" orient="horz" pos="1152" userDrawn="1">
          <p15:clr>
            <a:srgbClr val="F26B43"/>
          </p15:clr>
        </p15:guide>
        <p15:guide id="49" orient="horz" pos="783" userDrawn="1">
          <p15:clr>
            <a:srgbClr val="F26B43"/>
          </p15:clr>
        </p15:guide>
        <p15:guide id="51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41D3-0A93-478E-8EE5-F41A5E924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BF99F49-9135-48E3-A128-90B60133A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Norima</a:t>
            </a:r>
            <a:r>
              <a:rPr lang="en-IE" dirty="0"/>
              <a:t> –</a:t>
            </a:r>
            <a:r>
              <a:rPr lang="en-IE" dirty="0" err="1"/>
              <a:t>Markedet</a:t>
            </a:r>
            <a:r>
              <a:rPr lang="en-IE" dirty="0"/>
              <a:t> </a:t>
            </a:r>
            <a:r>
              <a:rPr lang="en-IE" dirty="0" err="1"/>
              <a:t>og</a:t>
            </a:r>
            <a:r>
              <a:rPr lang="en-IE" dirty="0"/>
              <a:t> </a:t>
            </a:r>
            <a:r>
              <a:rPr lang="en-IE" dirty="0" err="1"/>
              <a:t>fornyelser</a:t>
            </a:r>
            <a:r>
              <a:rPr lang="en-IE" dirty="0"/>
              <a:t> 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5AB7FB5-22DF-4464-B73B-646CD2D46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/>
              <a:t>April 2024 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4C2CD-7C35-4A38-86A0-807D91701C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8" y="3668075"/>
            <a:ext cx="5166360" cy="452106"/>
          </a:xfrm>
        </p:spPr>
        <p:txBody>
          <a:bodyPr/>
          <a:lstStyle/>
          <a:p>
            <a:r>
              <a:rPr lang="en-IE" dirty="0"/>
              <a:t>Hans Petter Furuly &amp; Trine </a:t>
            </a:r>
            <a:r>
              <a:rPr lang="en-IE" dirty="0" err="1"/>
              <a:t>Brændshøi</a:t>
            </a:r>
            <a:endParaRPr lang="en-GB" dirty="0"/>
          </a:p>
        </p:txBody>
      </p:sp>
      <p:pic>
        <p:nvPicPr>
          <p:cNvPr id="5" name="Picture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7198B7E6-66DA-E802-4E57-2C2ECC413F3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 b="5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890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240B5-A949-1A2D-699C-8B95C37FF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355C38-0B71-199B-1AFF-16F24B1C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</a:t>
            </a:r>
            <a:endParaRPr lang="en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C4E00-3080-ED27-B603-D50BC126AB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EDB659E-9060-CDF7-3434-6D0ACD7FE4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pic>
        <p:nvPicPr>
          <p:cNvPr id="5122" name="Picture 2" descr="Property Insurance Protection Gap">
            <a:extLst>
              <a:ext uri="{FF2B5EF4-FFF2-40B4-BE49-F238E27FC236}">
                <a16:creationId xmlns:a16="http://schemas.microsoft.com/office/drawing/2014/main" id="{58A4E37E-4F96-E092-153B-4635A750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541780"/>
            <a:ext cx="4335780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42100-1519-6813-39A3-59D546F3B913}"/>
              </a:ext>
            </a:extLst>
          </p:cNvPr>
          <p:cNvSpPr txBox="1"/>
          <p:nvPr/>
        </p:nvSpPr>
        <p:spPr>
          <a:xfrm>
            <a:off x="7964112" y="4329475"/>
            <a:ext cx="2245475" cy="457200"/>
          </a:xfrm>
          <a:prstGeom prst="rect">
            <a:avLst/>
          </a:prstGeom>
          <a:noFill/>
        </p:spPr>
        <p:txBody>
          <a:bodyPr wrap="none" lIns="0" tIns="91440" rIns="0" bIns="0" rtlCol="0" anchor="t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2400" dirty="0">
                <a:ea typeface="Roboto" panose="02000000000000000000" pitchFamily="2" charset="0"/>
                <a:cs typeface="Times New Roman" panose="02020603050405020304" pitchFamily="18" charset="0"/>
              </a:rPr>
              <a:t>?</a:t>
            </a:r>
            <a:endParaRPr lang="en-US" sz="2400" b="0" i="0" dirty="0">
              <a:latin typeface="+mn-lt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00B8F1A6-7D90-5B14-A839-BF12AB2DAAC0}"/>
              </a:ext>
            </a:extLst>
          </p:cNvPr>
          <p:cNvSpPr/>
          <p:nvPr/>
        </p:nvSpPr>
        <p:spPr bwMode="auto">
          <a:xfrm>
            <a:off x="1046692" y="1913518"/>
            <a:ext cx="449375" cy="38630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A7AD5B-9F09-B101-0160-00741A935106}"/>
              </a:ext>
            </a:extLst>
          </p:cNvPr>
          <p:cNvSpPr txBox="1"/>
          <p:nvPr/>
        </p:nvSpPr>
        <p:spPr>
          <a:xfrm>
            <a:off x="1686602" y="1842623"/>
            <a:ext cx="224547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en-US" sz="24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Inflation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43990E-65AA-5977-5833-4E5FC5D4969F}"/>
              </a:ext>
            </a:extLst>
          </p:cNvPr>
          <p:cNvSpPr txBox="1"/>
          <p:nvPr/>
        </p:nvSpPr>
        <p:spPr>
          <a:xfrm>
            <a:off x="1686602" y="2917210"/>
            <a:ext cx="224547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en-US" sz="24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Remediations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B6F86-B961-D43D-CC44-45AC12949725}"/>
              </a:ext>
            </a:extLst>
          </p:cNvPr>
          <p:cNvSpPr txBox="1"/>
          <p:nvPr/>
        </p:nvSpPr>
        <p:spPr>
          <a:xfrm>
            <a:off x="1686602" y="3991797"/>
            <a:ext cx="224547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en-US" sz="24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Rate</a:t>
            </a: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8E9874D1-D32F-E1E9-D40B-119E437E0970}"/>
              </a:ext>
            </a:extLst>
          </p:cNvPr>
          <p:cNvSpPr/>
          <p:nvPr/>
        </p:nvSpPr>
        <p:spPr bwMode="auto">
          <a:xfrm>
            <a:off x="1046692" y="2983122"/>
            <a:ext cx="449375" cy="38630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8B159B13-A4E5-2350-7569-3F3F96A45F03}"/>
              </a:ext>
            </a:extLst>
          </p:cNvPr>
          <p:cNvSpPr/>
          <p:nvPr/>
        </p:nvSpPr>
        <p:spPr bwMode="auto">
          <a:xfrm>
            <a:off x="1046692" y="4052727"/>
            <a:ext cx="449375" cy="386305"/>
          </a:xfrm>
          <a:prstGeom prst="noSmoking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b="0" i="0">
              <a:solidFill>
                <a:schemeClr val="bg1"/>
              </a:solidFill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3A2ACC-8D64-A55D-91A2-95948FDEB326}"/>
              </a:ext>
            </a:extLst>
          </p:cNvPr>
          <p:cNvSpPr txBox="1"/>
          <p:nvPr/>
        </p:nvSpPr>
        <p:spPr>
          <a:xfrm>
            <a:off x="1686602" y="5066384"/>
            <a:ext cx="224547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>
              <a:spcAft>
                <a:spcPts val="600"/>
              </a:spcAft>
            </a:pPr>
            <a:r>
              <a:rPr lang="en-US" sz="24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Ambitions</a:t>
            </a:r>
          </a:p>
        </p:txBody>
      </p:sp>
      <p:pic>
        <p:nvPicPr>
          <p:cNvPr id="21" name="Graphic 20" descr="Linear Graph outline">
            <a:extLst>
              <a:ext uri="{FF2B5EF4-FFF2-40B4-BE49-F238E27FC236}">
                <a16:creationId xmlns:a16="http://schemas.microsoft.com/office/drawing/2014/main" id="{1E0627C2-C91D-A30E-7BDA-646CF0C04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819" y="5000569"/>
            <a:ext cx="57912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57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32CC4-EC5D-402A-B93C-C670E0393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DAE44-DC01-3E31-0B89-D423B4F3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market shaping factors </a:t>
            </a:r>
            <a:endParaRPr lang="en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71A26-17E7-D33F-91F6-EC8C59D1803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Graphic 9" descr="Tornado outline">
            <a:extLst>
              <a:ext uri="{FF2B5EF4-FFF2-40B4-BE49-F238E27FC236}">
                <a16:creationId xmlns:a16="http://schemas.microsoft.com/office/drawing/2014/main" id="{B2ED39D4-DDA7-D23D-8626-A54F98D1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1873" y="1759752"/>
            <a:ext cx="1016168" cy="1016168"/>
          </a:xfrm>
          <a:prstGeom prst="rect">
            <a:avLst/>
          </a:prstGeom>
        </p:spPr>
      </p:pic>
      <p:pic>
        <p:nvPicPr>
          <p:cNvPr id="16" name="Graphic 15" descr="Globe outline">
            <a:extLst>
              <a:ext uri="{FF2B5EF4-FFF2-40B4-BE49-F238E27FC236}">
                <a16:creationId xmlns:a16="http://schemas.microsoft.com/office/drawing/2014/main" id="{95CDACAC-CCC6-CD0C-1884-EE5EBB115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7399" y="3880563"/>
            <a:ext cx="912195" cy="912195"/>
          </a:xfrm>
          <a:prstGeom prst="rect">
            <a:avLst/>
          </a:prstGeom>
        </p:spPr>
      </p:pic>
      <p:pic>
        <p:nvPicPr>
          <p:cNvPr id="18" name="Graphic 17" descr="Judge male outline">
            <a:extLst>
              <a:ext uri="{FF2B5EF4-FFF2-40B4-BE49-F238E27FC236}">
                <a16:creationId xmlns:a16="http://schemas.microsoft.com/office/drawing/2014/main" id="{13A8BC34-C5C6-F947-B96B-6365ECCDA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3593" y="3817194"/>
            <a:ext cx="1041138" cy="104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BB5E91-AFA8-7E7C-FD89-25493FBF57DD}"/>
              </a:ext>
            </a:extLst>
          </p:cNvPr>
          <p:cNvSpPr txBox="1"/>
          <p:nvPr/>
        </p:nvSpPr>
        <p:spPr>
          <a:xfrm>
            <a:off x="3836505" y="2764200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Natural Disasters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97CC3E-8A30-FCDE-AF2B-D27A78A0E1C4}"/>
              </a:ext>
            </a:extLst>
          </p:cNvPr>
          <p:cNvSpPr txBox="1"/>
          <p:nvPr/>
        </p:nvSpPr>
        <p:spPr>
          <a:xfrm>
            <a:off x="1038690" y="4907440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Social Inflation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49C6FE-2CCC-D27D-15D6-5A4DD0A0BE4A}"/>
              </a:ext>
            </a:extLst>
          </p:cNvPr>
          <p:cNvSpPr txBox="1"/>
          <p:nvPr/>
        </p:nvSpPr>
        <p:spPr>
          <a:xfrm>
            <a:off x="3848023" y="4907440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Geopolitical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E163E-9182-3D9A-F72B-FEF670174EDD}"/>
              </a:ext>
            </a:extLst>
          </p:cNvPr>
          <p:cNvSpPr txBox="1"/>
          <p:nvPr/>
        </p:nvSpPr>
        <p:spPr>
          <a:xfrm>
            <a:off x="1038690" y="2741135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Performance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633CB1-3D69-429C-4F4D-19AB3BB74450}"/>
              </a:ext>
            </a:extLst>
          </p:cNvPr>
          <p:cNvSpPr txBox="1"/>
          <p:nvPr/>
        </p:nvSpPr>
        <p:spPr>
          <a:xfrm>
            <a:off x="6532151" y="2725036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Reinsurance</a:t>
            </a:r>
          </a:p>
        </p:txBody>
      </p:sp>
      <p:pic>
        <p:nvPicPr>
          <p:cNvPr id="8" name="Graphic 7" descr="Watering Plant outline">
            <a:extLst>
              <a:ext uri="{FF2B5EF4-FFF2-40B4-BE49-F238E27FC236}">
                <a16:creationId xmlns:a16="http://schemas.microsoft.com/office/drawing/2014/main" id="{D840651B-E88A-D476-D355-CF4F7026C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0423" y="3855515"/>
            <a:ext cx="914400" cy="9144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A817B5D-3DEE-4747-FB38-D84D7E0BFAFA}"/>
              </a:ext>
            </a:extLst>
          </p:cNvPr>
          <p:cNvSpPr txBox="1"/>
          <p:nvPr/>
        </p:nvSpPr>
        <p:spPr>
          <a:xfrm>
            <a:off x="6657356" y="4907440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dirty="0">
                <a:ea typeface="Roboto" panose="02000000000000000000" pitchFamily="2" charset="0"/>
                <a:cs typeface="Times New Roman" panose="02020603050405020304" pitchFamily="18" charset="0"/>
              </a:rPr>
              <a:t>Growth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ADAEA8F9-D5DC-B04D-4F02-7AAAC786C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pic>
        <p:nvPicPr>
          <p:cNvPr id="11" name="Graphic 10" descr="Upward trend outline">
            <a:extLst>
              <a:ext uri="{FF2B5EF4-FFF2-40B4-BE49-F238E27FC236}">
                <a16:creationId xmlns:a16="http://schemas.microsoft.com/office/drawing/2014/main" id="{2D1E789A-C288-C46B-7DC9-0DB580C4A0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7724" y="1826735"/>
            <a:ext cx="914400" cy="914400"/>
          </a:xfrm>
          <a:prstGeom prst="rect">
            <a:avLst/>
          </a:prstGeom>
        </p:spPr>
      </p:pic>
      <p:pic>
        <p:nvPicPr>
          <p:cNvPr id="12" name="Graphic 11" descr="Periodic Graph outline">
            <a:extLst>
              <a:ext uri="{FF2B5EF4-FFF2-40B4-BE49-F238E27FC236}">
                <a16:creationId xmlns:a16="http://schemas.microsoft.com/office/drawing/2014/main" id="{529B734C-B747-4548-47D7-64DF92774B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120762" y="1810636"/>
            <a:ext cx="914400" cy="914400"/>
          </a:xfrm>
          <a:prstGeom prst="rect">
            <a:avLst/>
          </a:prstGeom>
        </p:spPr>
      </p:pic>
      <p:pic>
        <p:nvPicPr>
          <p:cNvPr id="1026" name="Picture 2" descr="Norsk flagg, 125 cm (bestillingsvare) | Speiderbutikken">
            <a:extLst>
              <a:ext uri="{FF2B5EF4-FFF2-40B4-BE49-F238E27FC236}">
                <a16:creationId xmlns:a16="http://schemas.microsoft.com/office/drawing/2014/main" id="{51743C3B-6E43-7AE6-6947-9CEA1214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375" y="2600018"/>
            <a:ext cx="1943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D05C47-8D53-1456-46C6-B7A110F06B5B}"/>
              </a:ext>
            </a:extLst>
          </p:cNvPr>
          <p:cNvSpPr txBox="1"/>
          <p:nvPr/>
        </p:nvSpPr>
        <p:spPr>
          <a:xfrm>
            <a:off x="9449923" y="4108060"/>
            <a:ext cx="2130945" cy="45720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1" dirty="0">
                <a:ea typeface="Roboto" panose="02000000000000000000" pitchFamily="2" charset="0"/>
                <a:cs typeface="Times New Roman" panose="02020603050405020304" pitchFamily="18" charset="0"/>
              </a:rPr>
              <a:t>Local markets</a:t>
            </a:r>
          </a:p>
        </p:txBody>
      </p:sp>
    </p:spTree>
    <p:extLst>
      <p:ext uri="{BB962C8B-B14F-4D97-AF65-F5344CB8AC3E}">
        <p14:creationId xmlns:p14="http://schemas.microsoft.com/office/powerpoint/2010/main" val="1096133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E99687-45E3-99C4-94A4-AC817602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42" y="460094"/>
            <a:ext cx="11247120" cy="457200"/>
          </a:xfrm>
        </p:spPr>
        <p:txBody>
          <a:bodyPr/>
          <a:lstStyle/>
          <a:p>
            <a:r>
              <a:rPr lang="nb-NO" dirty="0"/>
              <a:t>Ulike sykluser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BD55DA-2463-290A-29D0-B47464DDF4D6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669819" y="1514986"/>
            <a:ext cx="4682494" cy="429199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51DBA-CA5F-5096-AC66-AE923A7607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D2E13-FF0D-1A5F-0B68-02603FC15D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/>
              <a:t>© 2022 WTW. Proprietary and confidential. For WTW and WTW client use only.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0EAAD8-49E3-B96E-AE89-5440C16EF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9688" y="1534972"/>
            <a:ext cx="4864632" cy="4272007"/>
          </a:xfrm>
          <a:prstGeom prst="rect">
            <a:avLst/>
          </a:prstGeom>
        </p:spPr>
      </p:pic>
      <p:sp>
        <p:nvSpPr>
          <p:cNvPr id="17" name="Freeform 6">
            <a:extLst>
              <a:ext uri="{FF2B5EF4-FFF2-40B4-BE49-F238E27FC236}">
                <a16:creationId xmlns:a16="http://schemas.microsoft.com/office/drawing/2014/main" id="{1CF27E0D-B178-88B8-BFF3-3B5AAB3F2D30}"/>
              </a:ext>
            </a:extLst>
          </p:cNvPr>
          <p:cNvSpPr>
            <a:spLocks noChangeAspect="1"/>
          </p:cNvSpPr>
          <p:nvPr/>
        </p:nvSpPr>
        <p:spPr bwMode="auto">
          <a:xfrm>
            <a:off x="4114468" y="1195145"/>
            <a:ext cx="2266950" cy="1847850"/>
          </a:xfrm>
          <a:custGeom>
            <a:avLst/>
            <a:gdLst>
              <a:gd name="T0" fmla="*/ 2147483647 w 1207"/>
              <a:gd name="T1" fmla="*/ 489188737 h 985"/>
              <a:gd name="T2" fmla="*/ 2147483647 w 1207"/>
              <a:gd name="T3" fmla="*/ 478630668 h 985"/>
              <a:gd name="T4" fmla="*/ 2147483647 w 1207"/>
              <a:gd name="T5" fmla="*/ 475111312 h 985"/>
              <a:gd name="T6" fmla="*/ 2147483647 w 1207"/>
              <a:gd name="T7" fmla="*/ 432879039 h 985"/>
              <a:gd name="T8" fmla="*/ 2147483647 w 1207"/>
              <a:gd name="T9" fmla="*/ 320259645 h 985"/>
              <a:gd name="T10" fmla="*/ 2147483647 w 1207"/>
              <a:gd name="T11" fmla="*/ 158371082 h 985"/>
              <a:gd name="T12" fmla="*/ 2147483647 w 1207"/>
              <a:gd name="T13" fmla="*/ 45751644 h 985"/>
              <a:gd name="T14" fmla="*/ 2147483647 w 1207"/>
              <a:gd name="T15" fmla="*/ 0 h 985"/>
              <a:gd name="T16" fmla="*/ 2147483647 w 1207"/>
              <a:gd name="T17" fmla="*/ 70387151 h 985"/>
              <a:gd name="T18" fmla="*/ 2147483647 w 1207"/>
              <a:gd name="T19" fmla="*/ 341375781 h 985"/>
              <a:gd name="T20" fmla="*/ 2147483647 w 1207"/>
              <a:gd name="T21" fmla="*/ 809448381 h 985"/>
              <a:gd name="T22" fmla="*/ 2147483647 w 1207"/>
              <a:gd name="T23" fmla="*/ 1217692045 h 985"/>
              <a:gd name="T24" fmla="*/ 2147483647 w 1207"/>
              <a:gd name="T25" fmla="*/ 1421812822 h 985"/>
              <a:gd name="T26" fmla="*/ 2147483647 w 1207"/>
              <a:gd name="T27" fmla="*/ 1471083807 h 985"/>
              <a:gd name="T28" fmla="*/ 2147483647 w 1207"/>
              <a:gd name="T29" fmla="*/ 1675204584 h 985"/>
              <a:gd name="T30" fmla="*/ 2147483647 w 1207"/>
              <a:gd name="T31" fmla="*/ 2083448483 h 985"/>
              <a:gd name="T32" fmla="*/ 2147483647 w 1207"/>
              <a:gd name="T33" fmla="*/ 2147483647 h 985"/>
              <a:gd name="T34" fmla="*/ 2147483647 w 1207"/>
              <a:gd name="T35" fmla="*/ 2147483647 h 985"/>
              <a:gd name="T36" fmla="*/ 2147483647 w 1207"/>
              <a:gd name="T37" fmla="*/ 2147483647 h 985"/>
              <a:gd name="T38" fmla="*/ 2147483647 w 1207"/>
              <a:gd name="T39" fmla="*/ 2147483647 h 985"/>
              <a:gd name="T40" fmla="*/ 2147483647 w 1207"/>
              <a:gd name="T41" fmla="*/ 2147483647 h 985"/>
              <a:gd name="T42" fmla="*/ 2147483647 w 1207"/>
              <a:gd name="T43" fmla="*/ 2147483647 h 985"/>
              <a:gd name="T44" fmla="*/ 2147483647 w 1207"/>
              <a:gd name="T45" fmla="*/ 2147483647 h 985"/>
              <a:gd name="T46" fmla="*/ 2147483647 w 1207"/>
              <a:gd name="T47" fmla="*/ 2147483647 h 985"/>
              <a:gd name="T48" fmla="*/ 2147483647 w 1207"/>
              <a:gd name="T49" fmla="*/ 2147483647 h 985"/>
              <a:gd name="T50" fmla="*/ 2147483647 w 1207"/>
              <a:gd name="T51" fmla="*/ 2147483647 h 985"/>
              <a:gd name="T52" fmla="*/ 2147483647 w 1207"/>
              <a:gd name="T53" fmla="*/ 2147483647 h 985"/>
              <a:gd name="T54" fmla="*/ 2147483647 w 1207"/>
              <a:gd name="T55" fmla="*/ 2147483647 h 985"/>
              <a:gd name="T56" fmla="*/ 2147483647 w 1207"/>
              <a:gd name="T57" fmla="*/ 2147483647 h 985"/>
              <a:gd name="T58" fmla="*/ 2147483647 w 1207"/>
              <a:gd name="T59" fmla="*/ 2147483647 h 985"/>
              <a:gd name="T60" fmla="*/ 2147483647 w 1207"/>
              <a:gd name="T61" fmla="*/ 2147483647 h 985"/>
              <a:gd name="T62" fmla="*/ 2147483647 w 1207"/>
              <a:gd name="T63" fmla="*/ 2147483647 h 985"/>
              <a:gd name="T64" fmla="*/ 2147483647 w 1207"/>
              <a:gd name="T65" fmla="*/ 2147483647 h 985"/>
              <a:gd name="T66" fmla="*/ 2134148501 w 1207"/>
              <a:gd name="T67" fmla="*/ 2147483647 h 985"/>
              <a:gd name="T68" fmla="*/ 2053015389 w 1207"/>
              <a:gd name="T69" fmla="*/ 2147483647 h 985"/>
              <a:gd name="T70" fmla="*/ 2000103633 w 1207"/>
              <a:gd name="T71" fmla="*/ 2147483647 h 985"/>
              <a:gd name="T72" fmla="*/ 1971884155 w 1207"/>
              <a:gd name="T73" fmla="*/ 2147483647 h 985"/>
              <a:gd name="T74" fmla="*/ 1950718607 w 1207"/>
              <a:gd name="T75" fmla="*/ 2147483647 h 985"/>
              <a:gd name="T76" fmla="*/ 1806090261 w 1207"/>
              <a:gd name="T77" fmla="*/ 2147483647 h 985"/>
              <a:gd name="T78" fmla="*/ 1513304490 w 1207"/>
              <a:gd name="T79" fmla="*/ 2147483647 h 985"/>
              <a:gd name="T80" fmla="*/ 1174663241 w 1207"/>
              <a:gd name="T81" fmla="*/ 2147483647 h 985"/>
              <a:gd name="T82" fmla="*/ 980650104 w 1207"/>
              <a:gd name="T83" fmla="*/ 2147483647 h 985"/>
              <a:gd name="T84" fmla="*/ 927736469 w 1207"/>
              <a:gd name="T85" fmla="*/ 2147483647 h 985"/>
              <a:gd name="T86" fmla="*/ 843076157 w 1207"/>
              <a:gd name="T87" fmla="*/ 2147483647 h 985"/>
              <a:gd name="T88" fmla="*/ 624370977 w 1207"/>
              <a:gd name="T89" fmla="*/ 2147483647 h 985"/>
              <a:gd name="T90" fmla="*/ 306894688 w 1207"/>
              <a:gd name="T91" fmla="*/ 2147483647 h 985"/>
              <a:gd name="T92" fmla="*/ 88187542 w 1207"/>
              <a:gd name="T93" fmla="*/ 2147483647 h 985"/>
              <a:gd name="T94" fmla="*/ 3527201 w 1207"/>
              <a:gd name="T95" fmla="*/ 2147483647 h 985"/>
              <a:gd name="T96" fmla="*/ 10583482 w 1207"/>
              <a:gd name="T97" fmla="*/ 2147483647 h 985"/>
              <a:gd name="T98" fmla="*/ 42330171 w 1207"/>
              <a:gd name="T99" fmla="*/ 2147483647 h 985"/>
              <a:gd name="T100" fmla="*/ 98771020 w 1207"/>
              <a:gd name="T101" fmla="*/ 2147483647 h 985"/>
              <a:gd name="T102" fmla="*/ 201069239 w 1207"/>
              <a:gd name="T103" fmla="*/ 2147483647 h 985"/>
              <a:gd name="T104" fmla="*/ 359806444 w 1207"/>
              <a:gd name="T105" fmla="*/ 2147483647 h 985"/>
              <a:gd name="T106" fmla="*/ 567930142 w 1207"/>
              <a:gd name="T107" fmla="*/ 1970830964 h 985"/>
              <a:gd name="T108" fmla="*/ 818383879 w 1207"/>
              <a:gd name="T109" fmla="*/ 1643530379 h 985"/>
              <a:gd name="T110" fmla="*/ 1107640807 w 1207"/>
              <a:gd name="T111" fmla="*/ 1351425701 h 985"/>
              <a:gd name="T112" fmla="*/ 1432173256 w 1207"/>
              <a:gd name="T113" fmla="*/ 1094514583 h 985"/>
              <a:gd name="T114" fmla="*/ 1788452383 w 1207"/>
              <a:gd name="T115" fmla="*/ 879833627 h 985"/>
              <a:gd name="T116" fmla="*/ 2147483647 w 1207"/>
              <a:gd name="T117" fmla="*/ 707387055 h 985"/>
              <a:gd name="T118" fmla="*/ 2147483647 w 1207"/>
              <a:gd name="T119" fmla="*/ 587728948 h 985"/>
              <a:gd name="T120" fmla="*/ 2147483647 w 1207"/>
              <a:gd name="T121" fmla="*/ 517343703 h 98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207"/>
              <a:gd name="T184" fmla="*/ 0 h 985"/>
              <a:gd name="T185" fmla="*/ 1207 w 1207"/>
              <a:gd name="T186" fmla="*/ 985 h 98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207" h="985">
                <a:moveTo>
                  <a:pt x="859" y="142"/>
                </a:moveTo>
                <a:lnTo>
                  <a:pt x="872" y="142"/>
                </a:lnTo>
                <a:lnTo>
                  <a:pt x="884" y="141"/>
                </a:lnTo>
                <a:lnTo>
                  <a:pt x="896" y="140"/>
                </a:lnTo>
                <a:lnTo>
                  <a:pt x="906" y="139"/>
                </a:lnTo>
                <a:lnTo>
                  <a:pt x="916" y="139"/>
                </a:lnTo>
                <a:lnTo>
                  <a:pt x="925" y="138"/>
                </a:lnTo>
                <a:lnTo>
                  <a:pt x="933" y="138"/>
                </a:lnTo>
                <a:lnTo>
                  <a:pt x="940" y="137"/>
                </a:lnTo>
                <a:lnTo>
                  <a:pt x="946" y="137"/>
                </a:lnTo>
                <a:lnTo>
                  <a:pt x="952" y="137"/>
                </a:lnTo>
                <a:lnTo>
                  <a:pt x="956" y="136"/>
                </a:lnTo>
                <a:lnTo>
                  <a:pt x="960" y="136"/>
                </a:lnTo>
                <a:lnTo>
                  <a:pt x="963" y="136"/>
                </a:lnTo>
                <a:lnTo>
                  <a:pt x="965" y="136"/>
                </a:lnTo>
                <a:lnTo>
                  <a:pt x="967" y="136"/>
                </a:lnTo>
                <a:lnTo>
                  <a:pt x="967" y="135"/>
                </a:lnTo>
                <a:lnTo>
                  <a:pt x="967" y="133"/>
                </a:lnTo>
                <a:lnTo>
                  <a:pt x="967" y="131"/>
                </a:lnTo>
                <a:lnTo>
                  <a:pt x="967" y="129"/>
                </a:lnTo>
                <a:lnTo>
                  <a:pt x="967" y="126"/>
                </a:lnTo>
                <a:lnTo>
                  <a:pt x="967" y="123"/>
                </a:lnTo>
                <a:lnTo>
                  <a:pt x="967" y="119"/>
                </a:lnTo>
                <a:lnTo>
                  <a:pt x="967" y="114"/>
                </a:lnTo>
                <a:lnTo>
                  <a:pt x="967" y="109"/>
                </a:lnTo>
                <a:lnTo>
                  <a:pt x="967" y="104"/>
                </a:lnTo>
                <a:lnTo>
                  <a:pt x="967" y="98"/>
                </a:lnTo>
                <a:lnTo>
                  <a:pt x="967" y="91"/>
                </a:lnTo>
                <a:lnTo>
                  <a:pt x="967" y="84"/>
                </a:lnTo>
                <a:lnTo>
                  <a:pt x="967" y="76"/>
                </a:lnTo>
                <a:lnTo>
                  <a:pt x="967" y="68"/>
                </a:lnTo>
                <a:lnTo>
                  <a:pt x="967" y="60"/>
                </a:lnTo>
                <a:lnTo>
                  <a:pt x="967" y="52"/>
                </a:lnTo>
                <a:lnTo>
                  <a:pt x="967" y="45"/>
                </a:lnTo>
                <a:lnTo>
                  <a:pt x="967" y="38"/>
                </a:lnTo>
                <a:lnTo>
                  <a:pt x="967" y="32"/>
                </a:lnTo>
                <a:lnTo>
                  <a:pt x="967" y="27"/>
                </a:lnTo>
                <a:lnTo>
                  <a:pt x="967" y="21"/>
                </a:lnTo>
                <a:lnTo>
                  <a:pt x="967" y="17"/>
                </a:lnTo>
                <a:lnTo>
                  <a:pt x="967" y="13"/>
                </a:lnTo>
                <a:lnTo>
                  <a:pt x="967" y="10"/>
                </a:lnTo>
                <a:lnTo>
                  <a:pt x="967" y="7"/>
                </a:lnTo>
                <a:lnTo>
                  <a:pt x="967" y="4"/>
                </a:lnTo>
                <a:lnTo>
                  <a:pt x="967" y="2"/>
                </a:lnTo>
                <a:lnTo>
                  <a:pt x="967" y="1"/>
                </a:lnTo>
                <a:lnTo>
                  <a:pt x="967" y="0"/>
                </a:lnTo>
                <a:lnTo>
                  <a:pt x="967" y="1"/>
                </a:lnTo>
                <a:lnTo>
                  <a:pt x="969" y="3"/>
                </a:lnTo>
                <a:lnTo>
                  <a:pt x="971" y="7"/>
                </a:lnTo>
                <a:lnTo>
                  <a:pt x="974" y="13"/>
                </a:lnTo>
                <a:lnTo>
                  <a:pt x="979" y="20"/>
                </a:lnTo>
                <a:lnTo>
                  <a:pt x="984" y="29"/>
                </a:lnTo>
                <a:lnTo>
                  <a:pt x="990" y="39"/>
                </a:lnTo>
                <a:lnTo>
                  <a:pt x="997" y="51"/>
                </a:lnTo>
                <a:lnTo>
                  <a:pt x="1005" y="65"/>
                </a:lnTo>
                <a:lnTo>
                  <a:pt x="1014" y="80"/>
                </a:lnTo>
                <a:lnTo>
                  <a:pt x="1023" y="97"/>
                </a:lnTo>
                <a:lnTo>
                  <a:pt x="1034" y="116"/>
                </a:lnTo>
                <a:lnTo>
                  <a:pt x="1046" y="136"/>
                </a:lnTo>
                <a:lnTo>
                  <a:pt x="1058" y="157"/>
                </a:lnTo>
                <a:lnTo>
                  <a:pt x="1072" y="181"/>
                </a:lnTo>
                <a:lnTo>
                  <a:pt x="1086" y="205"/>
                </a:lnTo>
                <a:lnTo>
                  <a:pt x="1101" y="230"/>
                </a:lnTo>
                <a:lnTo>
                  <a:pt x="1114" y="254"/>
                </a:lnTo>
                <a:lnTo>
                  <a:pt x="1127" y="275"/>
                </a:lnTo>
                <a:lnTo>
                  <a:pt x="1139" y="295"/>
                </a:lnTo>
                <a:lnTo>
                  <a:pt x="1149" y="314"/>
                </a:lnTo>
                <a:lnTo>
                  <a:pt x="1159" y="331"/>
                </a:lnTo>
                <a:lnTo>
                  <a:pt x="1168" y="346"/>
                </a:lnTo>
                <a:lnTo>
                  <a:pt x="1176" y="359"/>
                </a:lnTo>
                <a:lnTo>
                  <a:pt x="1183" y="372"/>
                </a:lnTo>
                <a:lnTo>
                  <a:pt x="1189" y="382"/>
                </a:lnTo>
                <a:lnTo>
                  <a:pt x="1194" y="391"/>
                </a:lnTo>
                <a:lnTo>
                  <a:pt x="1198" y="398"/>
                </a:lnTo>
                <a:lnTo>
                  <a:pt x="1202" y="404"/>
                </a:lnTo>
                <a:lnTo>
                  <a:pt x="1204" y="408"/>
                </a:lnTo>
                <a:lnTo>
                  <a:pt x="1205" y="410"/>
                </a:lnTo>
                <a:lnTo>
                  <a:pt x="1206" y="411"/>
                </a:lnTo>
                <a:lnTo>
                  <a:pt x="1205" y="412"/>
                </a:lnTo>
                <a:lnTo>
                  <a:pt x="1204" y="414"/>
                </a:lnTo>
                <a:lnTo>
                  <a:pt x="1202" y="418"/>
                </a:lnTo>
                <a:lnTo>
                  <a:pt x="1198" y="424"/>
                </a:lnTo>
                <a:lnTo>
                  <a:pt x="1194" y="431"/>
                </a:lnTo>
                <a:lnTo>
                  <a:pt x="1189" y="440"/>
                </a:lnTo>
                <a:lnTo>
                  <a:pt x="1183" y="450"/>
                </a:lnTo>
                <a:lnTo>
                  <a:pt x="1176" y="462"/>
                </a:lnTo>
                <a:lnTo>
                  <a:pt x="1168" y="476"/>
                </a:lnTo>
                <a:lnTo>
                  <a:pt x="1159" y="491"/>
                </a:lnTo>
                <a:lnTo>
                  <a:pt x="1149" y="508"/>
                </a:lnTo>
                <a:lnTo>
                  <a:pt x="1139" y="527"/>
                </a:lnTo>
                <a:lnTo>
                  <a:pt x="1127" y="547"/>
                </a:lnTo>
                <a:lnTo>
                  <a:pt x="1114" y="569"/>
                </a:lnTo>
                <a:lnTo>
                  <a:pt x="1101" y="592"/>
                </a:lnTo>
                <a:lnTo>
                  <a:pt x="1086" y="617"/>
                </a:lnTo>
                <a:lnTo>
                  <a:pt x="1072" y="642"/>
                </a:lnTo>
                <a:lnTo>
                  <a:pt x="1058" y="666"/>
                </a:lnTo>
                <a:lnTo>
                  <a:pt x="1046" y="687"/>
                </a:lnTo>
                <a:lnTo>
                  <a:pt x="1034" y="708"/>
                </a:lnTo>
                <a:lnTo>
                  <a:pt x="1023" y="726"/>
                </a:lnTo>
                <a:lnTo>
                  <a:pt x="1014" y="743"/>
                </a:lnTo>
                <a:lnTo>
                  <a:pt x="1005" y="758"/>
                </a:lnTo>
                <a:lnTo>
                  <a:pt x="997" y="772"/>
                </a:lnTo>
                <a:lnTo>
                  <a:pt x="990" y="784"/>
                </a:lnTo>
                <a:lnTo>
                  <a:pt x="984" y="795"/>
                </a:lnTo>
                <a:lnTo>
                  <a:pt x="979" y="803"/>
                </a:lnTo>
                <a:lnTo>
                  <a:pt x="974" y="811"/>
                </a:lnTo>
                <a:lnTo>
                  <a:pt x="971" y="816"/>
                </a:lnTo>
                <a:lnTo>
                  <a:pt x="969" y="820"/>
                </a:lnTo>
                <a:lnTo>
                  <a:pt x="967" y="823"/>
                </a:lnTo>
                <a:lnTo>
                  <a:pt x="967" y="824"/>
                </a:lnTo>
                <a:lnTo>
                  <a:pt x="967" y="823"/>
                </a:lnTo>
                <a:lnTo>
                  <a:pt x="967" y="821"/>
                </a:lnTo>
                <a:lnTo>
                  <a:pt x="967" y="819"/>
                </a:lnTo>
                <a:lnTo>
                  <a:pt x="967" y="817"/>
                </a:lnTo>
                <a:lnTo>
                  <a:pt x="967" y="814"/>
                </a:lnTo>
                <a:lnTo>
                  <a:pt x="967" y="810"/>
                </a:lnTo>
                <a:lnTo>
                  <a:pt x="967" y="806"/>
                </a:lnTo>
                <a:lnTo>
                  <a:pt x="967" y="802"/>
                </a:lnTo>
                <a:lnTo>
                  <a:pt x="967" y="797"/>
                </a:lnTo>
                <a:lnTo>
                  <a:pt x="967" y="791"/>
                </a:lnTo>
                <a:lnTo>
                  <a:pt x="967" y="785"/>
                </a:lnTo>
                <a:lnTo>
                  <a:pt x="967" y="778"/>
                </a:lnTo>
                <a:lnTo>
                  <a:pt x="967" y="771"/>
                </a:lnTo>
                <a:lnTo>
                  <a:pt x="967" y="763"/>
                </a:lnTo>
                <a:lnTo>
                  <a:pt x="967" y="755"/>
                </a:lnTo>
                <a:lnTo>
                  <a:pt x="967" y="746"/>
                </a:lnTo>
                <a:lnTo>
                  <a:pt x="967" y="739"/>
                </a:lnTo>
                <a:lnTo>
                  <a:pt x="967" y="731"/>
                </a:lnTo>
                <a:lnTo>
                  <a:pt x="967" y="725"/>
                </a:lnTo>
                <a:lnTo>
                  <a:pt x="967" y="719"/>
                </a:lnTo>
                <a:lnTo>
                  <a:pt x="967" y="713"/>
                </a:lnTo>
                <a:lnTo>
                  <a:pt x="967" y="708"/>
                </a:lnTo>
                <a:lnTo>
                  <a:pt x="967" y="703"/>
                </a:lnTo>
                <a:lnTo>
                  <a:pt x="967" y="699"/>
                </a:lnTo>
                <a:lnTo>
                  <a:pt x="967" y="696"/>
                </a:lnTo>
                <a:lnTo>
                  <a:pt x="967" y="693"/>
                </a:lnTo>
                <a:lnTo>
                  <a:pt x="967" y="690"/>
                </a:lnTo>
                <a:lnTo>
                  <a:pt x="967" y="688"/>
                </a:lnTo>
                <a:lnTo>
                  <a:pt x="967" y="687"/>
                </a:lnTo>
                <a:lnTo>
                  <a:pt x="967" y="686"/>
                </a:lnTo>
                <a:lnTo>
                  <a:pt x="966" y="686"/>
                </a:lnTo>
                <a:lnTo>
                  <a:pt x="965" y="686"/>
                </a:lnTo>
                <a:lnTo>
                  <a:pt x="964" y="686"/>
                </a:lnTo>
                <a:lnTo>
                  <a:pt x="963" y="686"/>
                </a:lnTo>
                <a:lnTo>
                  <a:pt x="961" y="686"/>
                </a:lnTo>
                <a:lnTo>
                  <a:pt x="959" y="686"/>
                </a:lnTo>
                <a:lnTo>
                  <a:pt x="956" y="687"/>
                </a:lnTo>
                <a:lnTo>
                  <a:pt x="953" y="687"/>
                </a:lnTo>
                <a:lnTo>
                  <a:pt x="950" y="687"/>
                </a:lnTo>
                <a:lnTo>
                  <a:pt x="946" y="687"/>
                </a:lnTo>
                <a:lnTo>
                  <a:pt x="942" y="687"/>
                </a:lnTo>
                <a:lnTo>
                  <a:pt x="938" y="687"/>
                </a:lnTo>
                <a:lnTo>
                  <a:pt x="933" y="687"/>
                </a:lnTo>
                <a:lnTo>
                  <a:pt x="928" y="688"/>
                </a:lnTo>
                <a:lnTo>
                  <a:pt x="923" y="688"/>
                </a:lnTo>
                <a:lnTo>
                  <a:pt x="917" y="688"/>
                </a:lnTo>
                <a:lnTo>
                  <a:pt x="912" y="689"/>
                </a:lnTo>
                <a:lnTo>
                  <a:pt x="905" y="690"/>
                </a:lnTo>
                <a:lnTo>
                  <a:pt x="899" y="691"/>
                </a:lnTo>
                <a:lnTo>
                  <a:pt x="893" y="692"/>
                </a:lnTo>
                <a:lnTo>
                  <a:pt x="886" y="693"/>
                </a:lnTo>
                <a:lnTo>
                  <a:pt x="879" y="695"/>
                </a:lnTo>
                <a:lnTo>
                  <a:pt x="871" y="697"/>
                </a:lnTo>
                <a:lnTo>
                  <a:pt x="864" y="699"/>
                </a:lnTo>
                <a:lnTo>
                  <a:pt x="856" y="701"/>
                </a:lnTo>
                <a:lnTo>
                  <a:pt x="848" y="703"/>
                </a:lnTo>
                <a:lnTo>
                  <a:pt x="839" y="706"/>
                </a:lnTo>
                <a:lnTo>
                  <a:pt x="831" y="709"/>
                </a:lnTo>
                <a:lnTo>
                  <a:pt x="822" y="712"/>
                </a:lnTo>
                <a:lnTo>
                  <a:pt x="813" y="715"/>
                </a:lnTo>
                <a:lnTo>
                  <a:pt x="804" y="719"/>
                </a:lnTo>
                <a:lnTo>
                  <a:pt x="794" y="722"/>
                </a:lnTo>
                <a:lnTo>
                  <a:pt x="785" y="726"/>
                </a:lnTo>
                <a:lnTo>
                  <a:pt x="776" y="730"/>
                </a:lnTo>
                <a:lnTo>
                  <a:pt x="767" y="735"/>
                </a:lnTo>
                <a:lnTo>
                  <a:pt x="758" y="739"/>
                </a:lnTo>
                <a:lnTo>
                  <a:pt x="749" y="744"/>
                </a:lnTo>
                <a:lnTo>
                  <a:pt x="741" y="749"/>
                </a:lnTo>
                <a:lnTo>
                  <a:pt x="732" y="755"/>
                </a:lnTo>
                <a:lnTo>
                  <a:pt x="724" y="760"/>
                </a:lnTo>
                <a:lnTo>
                  <a:pt x="716" y="766"/>
                </a:lnTo>
                <a:lnTo>
                  <a:pt x="708" y="772"/>
                </a:lnTo>
                <a:lnTo>
                  <a:pt x="700" y="779"/>
                </a:lnTo>
                <a:lnTo>
                  <a:pt x="692" y="785"/>
                </a:lnTo>
                <a:lnTo>
                  <a:pt x="685" y="792"/>
                </a:lnTo>
                <a:lnTo>
                  <a:pt x="677" y="799"/>
                </a:lnTo>
                <a:lnTo>
                  <a:pt x="670" y="806"/>
                </a:lnTo>
                <a:lnTo>
                  <a:pt x="663" y="814"/>
                </a:lnTo>
                <a:lnTo>
                  <a:pt x="656" y="821"/>
                </a:lnTo>
                <a:lnTo>
                  <a:pt x="649" y="829"/>
                </a:lnTo>
                <a:lnTo>
                  <a:pt x="643" y="836"/>
                </a:lnTo>
                <a:lnTo>
                  <a:pt x="637" y="843"/>
                </a:lnTo>
                <a:lnTo>
                  <a:pt x="631" y="851"/>
                </a:lnTo>
                <a:lnTo>
                  <a:pt x="625" y="858"/>
                </a:lnTo>
                <a:lnTo>
                  <a:pt x="619" y="866"/>
                </a:lnTo>
                <a:lnTo>
                  <a:pt x="614" y="873"/>
                </a:lnTo>
                <a:lnTo>
                  <a:pt x="609" y="880"/>
                </a:lnTo>
                <a:lnTo>
                  <a:pt x="605" y="888"/>
                </a:lnTo>
                <a:lnTo>
                  <a:pt x="600" y="895"/>
                </a:lnTo>
                <a:lnTo>
                  <a:pt x="596" y="903"/>
                </a:lnTo>
                <a:lnTo>
                  <a:pt x="592" y="910"/>
                </a:lnTo>
                <a:lnTo>
                  <a:pt x="588" y="917"/>
                </a:lnTo>
                <a:lnTo>
                  <a:pt x="585" y="925"/>
                </a:lnTo>
                <a:lnTo>
                  <a:pt x="582" y="932"/>
                </a:lnTo>
                <a:lnTo>
                  <a:pt x="579" y="939"/>
                </a:lnTo>
                <a:lnTo>
                  <a:pt x="576" y="945"/>
                </a:lnTo>
                <a:lnTo>
                  <a:pt x="573" y="951"/>
                </a:lnTo>
                <a:lnTo>
                  <a:pt x="571" y="956"/>
                </a:lnTo>
                <a:lnTo>
                  <a:pt x="569" y="961"/>
                </a:lnTo>
                <a:lnTo>
                  <a:pt x="567" y="965"/>
                </a:lnTo>
                <a:lnTo>
                  <a:pt x="565" y="969"/>
                </a:lnTo>
                <a:lnTo>
                  <a:pt x="563" y="973"/>
                </a:lnTo>
                <a:lnTo>
                  <a:pt x="562" y="976"/>
                </a:lnTo>
                <a:lnTo>
                  <a:pt x="561" y="978"/>
                </a:lnTo>
                <a:lnTo>
                  <a:pt x="560" y="980"/>
                </a:lnTo>
                <a:lnTo>
                  <a:pt x="559" y="982"/>
                </a:lnTo>
                <a:lnTo>
                  <a:pt x="558" y="983"/>
                </a:lnTo>
                <a:lnTo>
                  <a:pt x="558" y="984"/>
                </a:lnTo>
                <a:lnTo>
                  <a:pt x="557" y="984"/>
                </a:lnTo>
                <a:lnTo>
                  <a:pt x="556" y="983"/>
                </a:lnTo>
                <a:lnTo>
                  <a:pt x="553" y="981"/>
                </a:lnTo>
                <a:lnTo>
                  <a:pt x="549" y="979"/>
                </a:lnTo>
                <a:lnTo>
                  <a:pt x="544" y="976"/>
                </a:lnTo>
                <a:lnTo>
                  <a:pt x="537" y="972"/>
                </a:lnTo>
                <a:lnTo>
                  <a:pt x="530" y="968"/>
                </a:lnTo>
                <a:lnTo>
                  <a:pt x="521" y="963"/>
                </a:lnTo>
                <a:lnTo>
                  <a:pt x="512" y="957"/>
                </a:lnTo>
                <a:lnTo>
                  <a:pt x="501" y="951"/>
                </a:lnTo>
                <a:lnTo>
                  <a:pt x="489" y="944"/>
                </a:lnTo>
                <a:lnTo>
                  <a:pt x="475" y="936"/>
                </a:lnTo>
                <a:lnTo>
                  <a:pt x="461" y="928"/>
                </a:lnTo>
                <a:lnTo>
                  <a:pt x="445" y="919"/>
                </a:lnTo>
                <a:lnTo>
                  <a:pt x="429" y="909"/>
                </a:lnTo>
                <a:lnTo>
                  <a:pt x="411" y="899"/>
                </a:lnTo>
                <a:lnTo>
                  <a:pt x="393" y="889"/>
                </a:lnTo>
                <a:lnTo>
                  <a:pt x="376" y="879"/>
                </a:lnTo>
                <a:lnTo>
                  <a:pt x="361" y="870"/>
                </a:lnTo>
                <a:lnTo>
                  <a:pt x="347" y="862"/>
                </a:lnTo>
                <a:lnTo>
                  <a:pt x="333" y="854"/>
                </a:lnTo>
                <a:lnTo>
                  <a:pt x="321" y="847"/>
                </a:lnTo>
                <a:lnTo>
                  <a:pt x="310" y="841"/>
                </a:lnTo>
                <a:lnTo>
                  <a:pt x="301" y="835"/>
                </a:lnTo>
                <a:lnTo>
                  <a:pt x="292" y="830"/>
                </a:lnTo>
                <a:lnTo>
                  <a:pt x="284" y="826"/>
                </a:lnTo>
                <a:lnTo>
                  <a:pt x="278" y="822"/>
                </a:lnTo>
                <a:lnTo>
                  <a:pt x="273" y="819"/>
                </a:lnTo>
                <a:lnTo>
                  <a:pt x="269" y="817"/>
                </a:lnTo>
                <a:lnTo>
                  <a:pt x="266" y="815"/>
                </a:lnTo>
                <a:lnTo>
                  <a:pt x="264" y="814"/>
                </a:lnTo>
                <a:lnTo>
                  <a:pt x="263" y="814"/>
                </a:lnTo>
                <a:lnTo>
                  <a:pt x="262" y="815"/>
                </a:lnTo>
                <a:lnTo>
                  <a:pt x="259" y="817"/>
                </a:lnTo>
                <a:lnTo>
                  <a:pt x="256" y="819"/>
                </a:lnTo>
                <a:lnTo>
                  <a:pt x="251" y="822"/>
                </a:lnTo>
                <a:lnTo>
                  <a:pt x="245" y="825"/>
                </a:lnTo>
                <a:lnTo>
                  <a:pt x="239" y="829"/>
                </a:lnTo>
                <a:lnTo>
                  <a:pt x="231" y="833"/>
                </a:lnTo>
                <a:lnTo>
                  <a:pt x="222" y="838"/>
                </a:lnTo>
                <a:lnTo>
                  <a:pt x="212" y="844"/>
                </a:lnTo>
                <a:lnTo>
                  <a:pt x="201" y="850"/>
                </a:lnTo>
                <a:lnTo>
                  <a:pt x="190" y="857"/>
                </a:lnTo>
                <a:lnTo>
                  <a:pt x="177" y="865"/>
                </a:lnTo>
                <a:lnTo>
                  <a:pt x="163" y="873"/>
                </a:lnTo>
                <a:lnTo>
                  <a:pt x="148" y="881"/>
                </a:lnTo>
                <a:lnTo>
                  <a:pt x="132" y="890"/>
                </a:lnTo>
                <a:lnTo>
                  <a:pt x="116" y="900"/>
                </a:lnTo>
                <a:lnTo>
                  <a:pt x="101" y="908"/>
                </a:lnTo>
                <a:lnTo>
                  <a:pt x="87" y="916"/>
                </a:lnTo>
                <a:lnTo>
                  <a:pt x="74" y="924"/>
                </a:lnTo>
                <a:lnTo>
                  <a:pt x="62" y="931"/>
                </a:lnTo>
                <a:lnTo>
                  <a:pt x="52" y="937"/>
                </a:lnTo>
                <a:lnTo>
                  <a:pt x="42" y="943"/>
                </a:lnTo>
                <a:lnTo>
                  <a:pt x="33" y="948"/>
                </a:lnTo>
                <a:lnTo>
                  <a:pt x="25" y="952"/>
                </a:lnTo>
                <a:lnTo>
                  <a:pt x="19" y="956"/>
                </a:lnTo>
                <a:lnTo>
                  <a:pt x="13" y="959"/>
                </a:lnTo>
                <a:lnTo>
                  <a:pt x="8" y="962"/>
                </a:lnTo>
                <a:lnTo>
                  <a:pt x="5" y="964"/>
                </a:lnTo>
                <a:lnTo>
                  <a:pt x="2" y="966"/>
                </a:lnTo>
                <a:lnTo>
                  <a:pt x="1" y="967"/>
                </a:lnTo>
                <a:lnTo>
                  <a:pt x="0" y="967"/>
                </a:lnTo>
                <a:lnTo>
                  <a:pt x="0" y="965"/>
                </a:lnTo>
                <a:lnTo>
                  <a:pt x="1" y="963"/>
                </a:lnTo>
                <a:lnTo>
                  <a:pt x="2" y="960"/>
                </a:lnTo>
                <a:lnTo>
                  <a:pt x="3" y="956"/>
                </a:lnTo>
                <a:lnTo>
                  <a:pt x="4" y="951"/>
                </a:lnTo>
                <a:lnTo>
                  <a:pt x="5" y="946"/>
                </a:lnTo>
                <a:lnTo>
                  <a:pt x="6" y="939"/>
                </a:lnTo>
                <a:lnTo>
                  <a:pt x="8" y="932"/>
                </a:lnTo>
                <a:lnTo>
                  <a:pt x="10" y="924"/>
                </a:lnTo>
                <a:lnTo>
                  <a:pt x="12" y="915"/>
                </a:lnTo>
                <a:lnTo>
                  <a:pt x="14" y="905"/>
                </a:lnTo>
                <a:lnTo>
                  <a:pt x="16" y="894"/>
                </a:lnTo>
                <a:lnTo>
                  <a:pt x="19" y="882"/>
                </a:lnTo>
                <a:lnTo>
                  <a:pt x="22" y="870"/>
                </a:lnTo>
                <a:lnTo>
                  <a:pt x="25" y="856"/>
                </a:lnTo>
                <a:lnTo>
                  <a:pt x="28" y="842"/>
                </a:lnTo>
                <a:lnTo>
                  <a:pt x="32" y="828"/>
                </a:lnTo>
                <a:lnTo>
                  <a:pt x="36" y="814"/>
                </a:lnTo>
                <a:lnTo>
                  <a:pt x="41" y="799"/>
                </a:lnTo>
                <a:lnTo>
                  <a:pt x="46" y="784"/>
                </a:lnTo>
                <a:lnTo>
                  <a:pt x="51" y="769"/>
                </a:lnTo>
                <a:lnTo>
                  <a:pt x="57" y="754"/>
                </a:lnTo>
                <a:lnTo>
                  <a:pt x="64" y="739"/>
                </a:lnTo>
                <a:lnTo>
                  <a:pt x="70" y="724"/>
                </a:lnTo>
                <a:lnTo>
                  <a:pt x="78" y="708"/>
                </a:lnTo>
                <a:lnTo>
                  <a:pt x="85" y="692"/>
                </a:lnTo>
                <a:lnTo>
                  <a:pt x="93" y="676"/>
                </a:lnTo>
                <a:lnTo>
                  <a:pt x="102" y="660"/>
                </a:lnTo>
                <a:lnTo>
                  <a:pt x="111" y="643"/>
                </a:lnTo>
                <a:lnTo>
                  <a:pt x="120" y="626"/>
                </a:lnTo>
                <a:lnTo>
                  <a:pt x="130" y="610"/>
                </a:lnTo>
                <a:lnTo>
                  <a:pt x="140" y="593"/>
                </a:lnTo>
                <a:lnTo>
                  <a:pt x="151" y="576"/>
                </a:lnTo>
                <a:lnTo>
                  <a:pt x="161" y="560"/>
                </a:lnTo>
                <a:lnTo>
                  <a:pt x="173" y="544"/>
                </a:lnTo>
                <a:lnTo>
                  <a:pt x="184" y="528"/>
                </a:lnTo>
                <a:lnTo>
                  <a:pt x="196" y="512"/>
                </a:lnTo>
                <a:lnTo>
                  <a:pt x="208" y="497"/>
                </a:lnTo>
                <a:lnTo>
                  <a:pt x="220" y="482"/>
                </a:lnTo>
                <a:lnTo>
                  <a:pt x="232" y="467"/>
                </a:lnTo>
                <a:lnTo>
                  <a:pt x="245" y="453"/>
                </a:lnTo>
                <a:lnTo>
                  <a:pt x="258" y="438"/>
                </a:lnTo>
                <a:lnTo>
                  <a:pt x="272" y="424"/>
                </a:lnTo>
                <a:lnTo>
                  <a:pt x="286" y="411"/>
                </a:lnTo>
                <a:lnTo>
                  <a:pt x="300" y="397"/>
                </a:lnTo>
                <a:lnTo>
                  <a:pt x="314" y="384"/>
                </a:lnTo>
                <a:lnTo>
                  <a:pt x="329" y="371"/>
                </a:lnTo>
                <a:lnTo>
                  <a:pt x="344" y="358"/>
                </a:lnTo>
                <a:lnTo>
                  <a:pt x="359" y="346"/>
                </a:lnTo>
                <a:lnTo>
                  <a:pt x="374" y="334"/>
                </a:lnTo>
                <a:lnTo>
                  <a:pt x="390" y="322"/>
                </a:lnTo>
                <a:lnTo>
                  <a:pt x="406" y="311"/>
                </a:lnTo>
                <a:lnTo>
                  <a:pt x="422" y="300"/>
                </a:lnTo>
                <a:lnTo>
                  <a:pt x="439" y="289"/>
                </a:lnTo>
                <a:lnTo>
                  <a:pt x="456" y="279"/>
                </a:lnTo>
                <a:lnTo>
                  <a:pt x="473" y="269"/>
                </a:lnTo>
                <a:lnTo>
                  <a:pt x="490" y="259"/>
                </a:lnTo>
                <a:lnTo>
                  <a:pt x="507" y="250"/>
                </a:lnTo>
                <a:lnTo>
                  <a:pt x="525" y="241"/>
                </a:lnTo>
                <a:lnTo>
                  <a:pt x="543" y="232"/>
                </a:lnTo>
                <a:lnTo>
                  <a:pt x="562" y="224"/>
                </a:lnTo>
                <a:lnTo>
                  <a:pt x="580" y="216"/>
                </a:lnTo>
                <a:lnTo>
                  <a:pt x="599" y="208"/>
                </a:lnTo>
                <a:lnTo>
                  <a:pt x="618" y="201"/>
                </a:lnTo>
                <a:lnTo>
                  <a:pt x="636" y="194"/>
                </a:lnTo>
                <a:lnTo>
                  <a:pt x="655" y="188"/>
                </a:lnTo>
                <a:lnTo>
                  <a:pt x="672" y="182"/>
                </a:lnTo>
                <a:lnTo>
                  <a:pt x="690" y="176"/>
                </a:lnTo>
                <a:lnTo>
                  <a:pt x="707" y="171"/>
                </a:lnTo>
                <a:lnTo>
                  <a:pt x="724" y="167"/>
                </a:lnTo>
                <a:lnTo>
                  <a:pt x="740" y="162"/>
                </a:lnTo>
                <a:lnTo>
                  <a:pt x="756" y="158"/>
                </a:lnTo>
                <a:lnTo>
                  <a:pt x="772" y="155"/>
                </a:lnTo>
                <a:lnTo>
                  <a:pt x="787" y="152"/>
                </a:lnTo>
                <a:lnTo>
                  <a:pt x="802" y="149"/>
                </a:lnTo>
                <a:lnTo>
                  <a:pt x="817" y="147"/>
                </a:lnTo>
                <a:lnTo>
                  <a:pt x="831" y="145"/>
                </a:lnTo>
                <a:lnTo>
                  <a:pt x="845" y="143"/>
                </a:lnTo>
                <a:lnTo>
                  <a:pt x="859" y="142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59BABA0D-B3B5-674E-D8BE-7D3A135ECD7C}"/>
              </a:ext>
            </a:extLst>
          </p:cNvPr>
          <p:cNvSpPr>
            <a:spLocks noChangeAspect="1"/>
          </p:cNvSpPr>
          <p:nvPr/>
        </p:nvSpPr>
        <p:spPr bwMode="auto">
          <a:xfrm>
            <a:off x="6177438" y="1472672"/>
            <a:ext cx="1855787" cy="2265363"/>
          </a:xfrm>
          <a:custGeom>
            <a:avLst/>
            <a:gdLst>
              <a:gd name="T0" fmla="*/ 1045731494 w 989"/>
              <a:gd name="T1" fmla="*/ 2147483647 h 1207"/>
              <a:gd name="T2" fmla="*/ 1052773726 w 989"/>
              <a:gd name="T3" fmla="*/ 2147483647 h 1207"/>
              <a:gd name="T4" fmla="*/ 1056293903 w 989"/>
              <a:gd name="T5" fmla="*/ 2147483647 h 1207"/>
              <a:gd name="T6" fmla="*/ 1010522214 w 989"/>
              <a:gd name="T7" fmla="*/ 2147483647 h 1207"/>
              <a:gd name="T8" fmla="*/ 897850029 w 989"/>
              <a:gd name="T9" fmla="*/ 2147483647 h 1207"/>
              <a:gd name="T10" fmla="*/ 735884335 w 989"/>
              <a:gd name="T11" fmla="*/ 2147483647 h 1207"/>
              <a:gd name="T12" fmla="*/ 623214261 w 989"/>
              <a:gd name="T13" fmla="*/ 2147483647 h 1207"/>
              <a:gd name="T14" fmla="*/ 580962749 w 989"/>
              <a:gd name="T15" fmla="*/ 2147483647 h 1207"/>
              <a:gd name="T16" fmla="*/ 647861133 w 989"/>
              <a:gd name="T17" fmla="*/ 2147483647 h 1207"/>
              <a:gd name="T18" fmla="*/ 918976723 w 989"/>
              <a:gd name="T19" fmla="*/ 2147483647 h 1207"/>
              <a:gd name="T20" fmla="*/ 1387267522 w 989"/>
              <a:gd name="T21" fmla="*/ 2147483647 h 1207"/>
              <a:gd name="T22" fmla="*/ 1792179880 w 989"/>
              <a:gd name="T23" fmla="*/ 2147483647 h 1207"/>
              <a:gd name="T24" fmla="*/ 1992875502 w 989"/>
              <a:gd name="T25" fmla="*/ 2147483647 h 1207"/>
              <a:gd name="T26" fmla="*/ 2045691299 w 989"/>
              <a:gd name="T27" fmla="*/ 2147483647 h 1207"/>
              <a:gd name="T28" fmla="*/ 2147483647 w 989"/>
              <a:gd name="T29" fmla="*/ 2147483647 h 1207"/>
              <a:gd name="T30" fmla="*/ 2147483647 w 989"/>
              <a:gd name="T31" fmla="*/ 2147483647 h 1207"/>
              <a:gd name="T32" fmla="*/ 2147483647 w 989"/>
              <a:gd name="T33" fmla="*/ 2147483647 h 1207"/>
              <a:gd name="T34" fmla="*/ 2147483647 w 989"/>
              <a:gd name="T35" fmla="*/ 2147483647 h 1207"/>
              <a:gd name="T36" fmla="*/ 2147483647 w 989"/>
              <a:gd name="T37" fmla="*/ 2147483647 h 1207"/>
              <a:gd name="T38" fmla="*/ 2147483647 w 989"/>
              <a:gd name="T39" fmla="*/ 2147483647 h 1207"/>
              <a:gd name="T40" fmla="*/ 2147483647 w 989"/>
              <a:gd name="T41" fmla="*/ 2147483647 h 1207"/>
              <a:gd name="T42" fmla="*/ 2147483647 w 989"/>
              <a:gd name="T43" fmla="*/ 2147483647 h 1207"/>
              <a:gd name="T44" fmla="*/ 2147483647 w 989"/>
              <a:gd name="T45" fmla="*/ 2147483647 h 1207"/>
              <a:gd name="T46" fmla="*/ 2147483647 w 989"/>
              <a:gd name="T47" fmla="*/ 2147483647 h 1207"/>
              <a:gd name="T48" fmla="*/ 2147483647 w 989"/>
              <a:gd name="T49" fmla="*/ 2147483647 h 1207"/>
              <a:gd name="T50" fmla="*/ 2147483647 w 989"/>
              <a:gd name="T51" fmla="*/ 2147483647 h 1207"/>
              <a:gd name="T52" fmla="*/ 2147483647 w 989"/>
              <a:gd name="T53" fmla="*/ 2147483647 h 1207"/>
              <a:gd name="T54" fmla="*/ 2147483647 w 989"/>
              <a:gd name="T55" fmla="*/ 2147483647 h 1207"/>
              <a:gd name="T56" fmla="*/ 2147483647 w 989"/>
              <a:gd name="T57" fmla="*/ 2147483647 h 1207"/>
              <a:gd name="T58" fmla="*/ 2147483647 w 989"/>
              <a:gd name="T59" fmla="*/ 2102981417 h 1207"/>
              <a:gd name="T60" fmla="*/ 2147483647 w 989"/>
              <a:gd name="T61" fmla="*/ 1708451343 h 1207"/>
              <a:gd name="T62" fmla="*/ 2147483647 w 989"/>
              <a:gd name="T63" fmla="*/ 1317444593 h 1207"/>
              <a:gd name="T64" fmla="*/ 1964707983 w 989"/>
              <a:gd name="T65" fmla="*/ 951097584 h 1207"/>
              <a:gd name="T66" fmla="*/ 1609087492 w 989"/>
              <a:gd name="T67" fmla="*/ 644631819 h 1207"/>
              <a:gd name="T68" fmla="*/ 1221779775 w 989"/>
              <a:gd name="T69" fmla="*/ 398050699 h 1207"/>
              <a:gd name="T70" fmla="*/ 855598517 w 989"/>
              <a:gd name="T71" fmla="*/ 218400107 h 1207"/>
              <a:gd name="T72" fmla="*/ 545751592 w 989"/>
              <a:gd name="T73" fmla="*/ 102155284 h 1207"/>
              <a:gd name="T74" fmla="*/ 292242402 w 989"/>
              <a:gd name="T75" fmla="*/ 45793361 h 1207"/>
              <a:gd name="T76" fmla="*/ 133796827 w 989"/>
              <a:gd name="T77" fmla="*/ 14089542 h 1207"/>
              <a:gd name="T78" fmla="*/ 70420467 w 989"/>
              <a:gd name="T79" fmla="*/ 0 h 1207"/>
              <a:gd name="T80" fmla="*/ 95067339 w 989"/>
              <a:gd name="T81" fmla="*/ 45793361 h 1207"/>
              <a:gd name="T82" fmla="*/ 193654856 w 989"/>
              <a:gd name="T83" fmla="*/ 218400107 h 1207"/>
              <a:gd name="T84" fmla="*/ 369703195 w 989"/>
              <a:gd name="T85" fmla="*/ 521341318 h 1207"/>
              <a:gd name="T86" fmla="*/ 521104720 w 989"/>
              <a:gd name="T87" fmla="*/ 782013736 h 1207"/>
              <a:gd name="T88" fmla="*/ 595045336 w 989"/>
              <a:gd name="T89" fmla="*/ 912348069 h 1207"/>
              <a:gd name="T90" fmla="*/ 595045336 w 989"/>
              <a:gd name="T91" fmla="*/ 947574731 h 1207"/>
              <a:gd name="T92" fmla="*/ 510542311 w 989"/>
              <a:gd name="T93" fmla="*/ 1095523567 h 1207"/>
              <a:gd name="T94" fmla="*/ 338014091 w 989"/>
              <a:gd name="T95" fmla="*/ 1387896040 h 1207"/>
              <a:gd name="T96" fmla="*/ 144361112 w 989"/>
              <a:gd name="T97" fmla="*/ 1726063736 h 1207"/>
              <a:gd name="T98" fmla="*/ 28167057 w 989"/>
              <a:gd name="T99" fmla="*/ 1923328538 h 1207"/>
              <a:gd name="T100" fmla="*/ 0 w 989"/>
              <a:gd name="T101" fmla="*/ 1972645208 h 1207"/>
              <a:gd name="T102" fmla="*/ 24646879 w 989"/>
              <a:gd name="T103" fmla="*/ 1979690916 h 1207"/>
              <a:gd name="T104" fmla="*/ 84503054 w 989"/>
              <a:gd name="T105" fmla="*/ 2000826162 h 1207"/>
              <a:gd name="T106" fmla="*/ 179570393 w 989"/>
              <a:gd name="T107" fmla="*/ 2036052824 h 1207"/>
              <a:gd name="T108" fmla="*/ 299282757 w 989"/>
              <a:gd name="T109" fmla="*/ 2102981417 h 1207"/>
              <a:gd name="T110" fmla="*/ 447163988 w 989"/>
              <a:gd name="T111" fmla="*/ 2147483647 h 1207"/>
              <a:gd name="T112" fmla="*/ 605609621 w 989"/>
              <a:gd name="T113" fmla="*/ 2147483647 h 1207"/>
              <a:gd name="T114" fmla="*/ 746448621 w 989"/>
              <a:gd name="T115" fmla="*/ 2147483647 h 1207"/>
              <a:gd name="T116" fmla="*/ 873203157 w 989"/>
              <a:gd name="T117" fmla="*/ 2147483647 h 1207"/>
              <a:gd name="T118" fmla="*/ 968270467 w 989"/>
              <a:gd name="T119" fmla="*/ 2147483647 h 1207"/>
              <a:gd name="T120" fmla="*/ 1024606677 w 989"/>
              <a:gd name="T121" fmla="*/ 2147483647 h 12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9"/>
              <a:gd name="T184" fmla="*/ 0 h 1207"/>
              <a:gd name="T185" fmla="*/ 989 w 989"/>
              <a:gd name="T186" fmla="*/ 1207 h 12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9" h="1207">
                <a:moveTo>
                  <a:pt x="294" y="900"/>
                </a:moveTo>
                <a:lnTo>
                  <a:pt x="295" y="908"/>
                </a:lnTo>
                <a:lnTo>
                  <a:pt x="296" y="916"/>
                </a:lnTo>
                <a:lnTo>
                  <a:pt x="296" y="923"/>
                </a:lnTo>
                <a:lnTo>
                  <a:pt x="297" y="929"/>
                </a:lnTo>
                <a:lnTo>
                  <a:pt x="297" y="935"/>
                </a:lnTo>
                <a:lnTo>
                  <a:pt x="298" y="941"/>
                </a:lnTo>
                <a:lnTo>
                  <a:pt x="298" y="946"/>
                </a:lnTo>
                <a:lnTo>
                  <a:pt x="299" y="950"/>
                </a:lnTo>
                <a:lnTo>
                  <a:pt x="299" y="954"/>
                </a:lnTo>
                <a:lnTo>
                  <a:pt x="299" y="958"/>
                </a:lnTo>
                <a:lnTo>
                  <a:pt x="299" y="961"/>
                </a:lnTo>
                <a:lnTo>
                  <a:pt x="300" y="963"/>
                </a:lnTo>
                <a:lnTo>
                  <a:pt x="300" y="965"/>
                </a:lnTo>
                <a:lnTo>
                  <a:pt x="300" y="966"/>
                </a:lnTo>
                <a:lnTo>
                  <a:pt x="300" y="967"/>
                </a:lnTo>
                <a:lnTo>
                  <a:pt x="299" y="967"/>
                </a:lnTo>
                <a:lnTo>
                  <a:pt x="298" y="967"/>
                </a:lnTo>
                <a:lnTo>
                  <a:pt x="296" y="967"/>
                </a:lnTo>
                <a:lnTo>
                  <a:pt x="293" y="967"/>
                </a:lnTo>
                <a:lnTo>
                  <a:pt x="291" y="967"/>
                </a:lnTo>
                <a:lnTo>
                  <a:pt x="287" y="967"/>
                </a:lnTo>
                <a:lnTo>
                  <a:pt x="283" y="967"/>
                </a:lnTo>
                <a:lnTo>
                  <a:pt x="279" y="967"/>
                </a:lnTo>
                <a:lnTo>
                  <a:pt x="274" y="967"/>
                </a:lnTo>
                <a:lnTo>
                  <a:pt x="268" y="967"/>
                </a:lnTo>
                <a:lnTo>
                  <a:pt x="262" y="967"/>
                </a:lnTo>
                <a:lnTo>
                  <a:pt x="255" y="967"/>
                </a:lnTo>
                <a:lnTo>
                  <a:pt x="248" y="967"/>
                </a:lnTo>
                <a:lnTo>
                  <a:pt x="240" y="967"/>
                </a:lnTo>
                <a:lnTo>
                  <a:pt x="232" y="967"/>
                </a:lnTo>
                <a:lnTo>
                  <a:pt x="224" y="967"/>
                </a:lnTo>
                <a:lnTo>
                  <a:pt x="216" y="967"/>
                </a:lnTo>
                <a:lnTo>
                  <a:pt x="209" y="967"/>
                </a:lnTo>
                <a:lnTo>
                  <a:pt x="203" y="967"/>
                </a:lnTo>
                <a:lnTo>
                  <a:pt x="196" y="967"/>
                </a:lnTo>
                <a:lnTo>
                  <a:pt x="191" y="967"/>
                </a:lnTo>
                <a:lnTo>
                  <a:pt x="186" y="967"/>
                </a:lnTo>
                <a:lnTo>
                  <a:pt x="181" y="967"/>
                </a:lnTo>
                <a:lnTo>
                  <a:pt x="177" y="967"/>
                </a:lnTo>
                <a:lnTo>
                  <a:pt x="174" y="967"/>
                </a:lnTo>
                <a:lnTo>
                  <a:pt x="171" y="967"/>
                </a:lnTo>
                <a:lnTo>
                  <a:pt x="169" y="967"/>
                </a:lnTo>
                <a:lnTo>
                  <a:pt x="167" y="967"/>
                </a:lnTo>
                <a:lnTo>
                  <a:pt x="165" y="967"/>
                </a:lnTo>
                <a:lnTo>
                  <a:pt x="164" y="967"/>
                </a:lnTo>
                <a:lnTo>
                  <a:pt x="165" y="968"/>
                </a:lnTo>
                <a:lnTo>
                  <a:pt x="168" y="969"/>
                </a:lnTo>
                <a:lnTo>
                  <a:pt x="172" y="971"/>
                </a:lnTo>
                <a:lnTo>
                  <a:pt x="177" y="975"/>
                </a:lnTo>
                <a:lnTo>
                  <a:pt x="184" y="979"/>
                </a:lnTo>
                <a:lnTo>
                  <a:pt x="193" y="984"/>
                </a:lnTo>
                <a:lnTo>
                  <a:pt x="204" y="990"/>
                </a:lnTo>
                <a:lnTo>
                  <a:pt x="215" y="997"/>
                </a:lnTo>
                <a:lnTo>
                  <a:pt x="229" y="1005"/>
                </a:lnTo>
                <a:lnTo>
                  <a:pt x="244" y="1014"/>
                </a:lnTo>
                <a:lnTo>
                  <a:pt x="261" y="1024"/>
                </a:lnTo>
                <a:lnTo>
                  <a:pt x="279" y="1034"/>
                </a:lnTo>
                <a:lnTo>
                  <a:pt x="299" y="1046"/>
                </a:lnTo>
                <a:lnTo>
                  <a:pt x="321" y="1059"/>
                </a:lnTo>
                <a:lnTo>
                  <a:pt x="344" y="1072"/>
                </a:lnTo>
                <a:lnTo>
                  <a:pt x="369" y="1087"/>
                </a:lnTo>
                <a:lnTo>
                  <a:pt x="394" y="1101"/>
                </a:lnTo>
                <a:lnTo>
                  <a:pt x="417" y="1114"/>
                </a:lnTo>
                <a:lnTo>
                  <a:pt x="438" y="1127"/>
                </a:lnTo>
                <a:lnTo>
                  <a:pt x="458" y="1139"/>
                </a:lnTo>
                <a:lnTo>
                  <a:pt x="477" y="1149"/>
                </a:lnTo>
                <a:lnTo>
                  <a:pt x="493" y="1159"/>
                </a:lnTo>
                <a:lnTo>
                  <a:pt x="509" y="1168"/>
                </a:lnTo>
                <a:lnTo>
                  <a:pt x="522" y="1176"/>
                </a:lnTo>
                <a:lnTo>
                  <a:pt x="534" y="1183"/>
                </a:lnTo>
                <a:lnTo>
                  <a:pt x="545" y="1189"/>
                </a:lnTo>
                <a:lnTo>
                  <a:pt x="553" y="1194"/>
                </a:lnTo>
                <a:lnTo>
                  <a:pt x="561" y="1198"/>
                </a:lnTo>
                <a:lnTo>
                  <a:pt x="566" y="1202"/>
                </a:lnTo>
                <a:lnTo>
                  <a:pt x="570" y="1204"/>
                </a:lnTo>
                <a:lnTo>
                  <a:pt x="573" y="1205"/>
                </a:lnTo>
                <a:lnTo>
                  <a:pt x="573" y="1206"/>
                </a:lnTo>
                <a:lnTo>
                  <a:pt x="574" y="1205"/>
                </a:lnTo>
                <a:lnTo>
                  <a:pt x="577" y="1204"/>
                </a:lnTo>
                <a:lnTo>
                  <a:pt x="581" y="1202"/>
                </a:lnTo>
                <a:lnTo>
                  <a:pt x="586" y="1198"/>
                </a:lnTo>
                <a:lnTo>
                  <a:pt x="594" y="1194"/>
                </a:lnTo>
                <a:lnTo>
                  <a:pt x="602" y="1189"/>
                </a:lnTo>
                <a:lnTo>
                  <a:pt x="613" y="1183"/>
                </a:lnTo>
                <a:lnTo>
                  <a:pt x="625" y="1176"/>
                </a:lnTo>
                <a:lnTo>
                  <a:pt x="639" y="1168"/>
                </a:lnTo>
                <a:lnTo>
                  <a:pt x="654" y="1159"/>
                </a:lnTo>
                <a:lnTo>
                  <a:pt x="671" y="1149"/>
                </a:lnTo>
                <a:lnTo>
                  <a:pt x="690" y="1139"/>
                </a:lnTo>
                <a:lnTo>
                  <a:pt x="710" y="1127"/>
                </a:lnTo>
                <a:lnTo>
                  <a:pt x="732" y="1115"/>
                </a:lnTo>
                <a:lnTo>
                  <a:pt x="756" y="1101"/>
                </a:lnTo>
                <a:lnTo>
                  <a:pt x="781" y="1087"/>
                </a:lnTo>
                <a:lnTo>
                  <a:pt x="806" y="1072"/>
                </a:lnTo>
                <a:lnTo>
                  <a:pt x="829" y="1059"/>
                </a:lnTo>
                <a:lnTo>
                  <a:pt x="851" y="1046"/>
                </a:lnTo>
                <a:lnTo>
                  <a:pt x="871" y="1034"/>
                </a:lnTo>
                <a:lnTo>
                  <a:pt x="890" y="1024"/>
                </a:lnTo>
                <a:lnTo>
                  <a:pt x="907" y="1014"/>
                </a:lnTo>
                <a:lnTo>
                  <a:pt x="922" y="1005"/>
                </a:lnTo>
                <a:lnTo>
                  <a:pt x="936" y="997"/>
                </a:lnTo>
                <a:lnTo>
                  <a:pt x="948" y="990"/>
                </a:lnTo>
                <a:lnTo>
                  <a:pt x="959" y="984"/>
                </a:lnTo>
                <a:lnTo>
                  <a:pt x="968" y="979"/>
                </a:lnTo>
                <a:lnTo>
                  <a:pt x="975" y="975"/>
                </a:lnTo>
                <a:lnTo>
                  <a:pt x="981" y="971"/>
                </a:lnTo>
                <a:lnTo>
                  <a:pt x="985" y="969"/>
                </a:lnTo>
                <a:lnTo>
                  <a:pt x="987" y="968"/>
                </a:lnTo>
                <a:lnTo>
                  <a:pt x="988" y="967"/>
                </a:lnTo>
                <a:lnTo>
                  <a:pt x="987" y="967"/>
                </a:lnTo>
                <a:lnTo>
                  <a:pt x="986" y="967"/>
                </a:lnTo>
                <a:lnTo>
                  <a:pt x="984" y="967"/>
                </a:lnTo>
                <a:lnTo>
                  <a:pt x="981" y="967"/>
                </a:lnTo>
                <a:lnTo>
                  <a:pt x="978" y="967"/>
                </a:lnTo>
                <a:lnTo>
                  <a:pt x="975" y="967"/>
                </a:lnTo>
                <a:lnTo>
                  <a:pt x="971" y="967"/>
                </a:lnTo>
                <a:lnTo>
                  <a:pt x="966" y="967"/>
                </a:lnTo>
                <a:lnTo>
                  <a:pt x="961" y="967"/>
                </a:lnTo>
                <a:lnTo>
                  <a:pt x="955" y="967"/>
                </a:lnTo>
                <a:lnTo>
                  <a:pt x="949" y="967"/>
                </a:lnTo>
                <a:lnTo>
                  <a:pt x="943" y="967"/>
                </a:lnTo>
                <a:lnTo>
                  <a:pt x="935" y="967"/>
                </a:lnTo>
                <a:lnTo>
                  <a:pt x="928" y="967"/>
                </a:lnTo>
                <a:lnTo>
                  <a:pt x="919" y="967"/>
                </a:lnTo>
                <a:lnTo>
                  <a:pt x="911" y="967"/>
                </a:lnTo>
                <a:lnTo>
                  <a:pt x="903" y="967"/>
                </a:lnTo>
                <a:lnTo>
                  <a:pt x="896" y="967"/>
                </a:lnTo>
                <a:lnTo>
                  <a:pt x="889" y="967"/>
                </a:lnTo>
                <a:lnTo>
                  <a:pt x="883" y="967"/>
                </a:lnTo>
                <a:lnTo>
                  <a:pt x="877" y="967"/>
                </a:lnTo>
                <a:lnTo>
                  <a:pt x="872" y="967"/>
                </a:lnTo>
                <a:lnTo>
                  <a:pt x="868" y="967"/>
                </a:lnTo>
                <a:lnTo>
                  <a:pt x="864" y="967"/>
                </a:lnTo>
                <a:lnTo>
                  <a:pt x="860" y="967"/>
                </a:lnTo>
                <a:lnTo>
                  <a:pt x="857" y="967"/>
                </a:lnTo>
                <a:lnTo>
                  <a:pt x="855" y="967"/>
                </a:lnTo>
                <a:lnTo>
                  <a:pt x="853" y="967"/>
                </a:lnTo>
                <a:lnTo>
                  <a:pt x="851" y="967"/>
                </a:lnTo>
                <a:lnTo>
                  <a:pt x="850" y="967"/>
                </a:lnTo>
                <a:lnTo>
                  <a:pt x="850" y="966"/>
                </a:lnTo>
                <a:lnTo>
                  <a:pt x="850" y="964"/>
                </a:lnTo>
                <a:lnTo>
                  <a:pt x="850" y="962"/>
                </a:lnTo>
                <a:lnTo>
                  <a:pt x="850" y="959"/>
                </a:lnTo>
                <a:lnTo>
                  <a:pt x="850" y="956"/>
                </a:lnTo>
                <a:lnTo>
                  <a:pt x="850" y="951"/>
                </a:lnTo>
                <a:lnTo>
                  <a:pt x="850" y="947"/>
                </a:lnTo>
                <a:lnTo>
                  <a:pt x="849" y="941"/>
                </a:lnTo>
                <a:lnTo>
                  <a:pt x="849" y="935"/>
                </a:lnTo>
                <a:lnTo>
                  <a:pt x="849" y="928"/>
                </a:lnTo>
                <a:lnTo>
                  <a:pt x="849" y="921"/>
                </a:lnTo>
                <a:lnTo>
                  <a:pt x="849" y="913"/>
                </a:lnTo>
                <a:lnTo>
                  <a:pt x="848" y="904"/>
                </a:lnTo>
                <a:lnTo>
                  <a:pt x="848" y="895"/>
                </a:lnTo>
                <a:lnTo>
                  <a:pt x="848" y="885"/>
                </a:lnTo>
                <a:lnTo>
                  <a:pt x="847" y="874"/>
                </a:lnTo>
                <a:lnTo>
                  <a:pt x="846" y="863"/>
                </a:lnTo>
                <a:lnTo>
                  <a:pt x="845" y="852"/>
                </a:lnTo>
                <a:lnTo>
                  <a:pt x="843" y="840"/>
                </a:lnTo>
                <a:lnTo>
                  <a:pt x="841" y="827"/>
                </a:lnTo>
                <a:lnTo>
                  <a:pt x="839" y="814"/>
                </a:lnTo>
                <a:lnTo>
                  <a:pt x="837" y="800"/>
                </a:lnTo>
                <a:lnTo>
                  <a:pt x="834" y="786"/>
                </a:lnTo>
                <a:lnTo>
                  <a:pt x="830" y="771"/>
                </a:lnTo>
                <a:lnTo>
                  <a:pt x="827" y="756"/>
                </a:lnTo>
                <a:lnTo>
                  <a:pt x="823" y="740"/>
                </a:lnTo>
                <a:lnTo>
                  <a:pt x="819" y="723"/>
                </a:lnTo>
                <a:lnTo>
                  <a:pt x="814" y="707"/>
                </a:lnTo>
                <a:lnTo>
                  <a:pt x="809" y="689"/>
                </a:lnTo>
                <a:lnTo>
                  <a:pt x="804" y="671"/>
                </a:lnTo>
                <a:lnTo>
                  <a:pt x="798" y="653"/>
                </a:lnTo>
                <a:lnTo>
                  <a:pt x="792" y="634"/>
                </a:lnTo>
                <a:lnTo>
                  <a:pt x="785" y="615"/>
                </a:lnTo>
                <a:lnTo>
                  <a:pt x="778" y="597"/>
                </a:lnTo>
                <a:lnTo>
                  <a:pt x="770" y="578"/>
                </a:lnTo>
                <a:lnTo>
                  <a:pt x="762" y="559"/>
                </a:lnTo>
                <a:lnTo>
                  <a:pt x="753" y="541"/>
                </a:lnTo>
                <a:lnTo>
                  <a:pt x="744" y="522"/>
                </a:lnTo>
                <a:lnTo>
                  <a:pt x="734" y="503"/>
                </a:lnTo>
                <a:lnTo>
                  <a:pt x="723" y="485"/>
                </a:lnTo>
                <a:lnTo>
                  <a:pt x="712" y="466"/>
                </a:lnTo>
                <a:lnTo>
                  <a:pt x="701" y="448"/>
                </a:lnTo>
                <a:lnTo>
                  <a:pt x="688" y="429"/>
                </a:lnTo>
                <a:lnTo>
                  <a:pt x="676" y="411"/>
                </a:lnTo>
                <a:lnTo>
                  <a:pt x="663" y="392"/>
                </a:lnTo>
                <a:lnTo>
                  <a:pt x="649" y="374"/>
                </a:lnTo>
                <a:lnTo>
                  <a:pt x="634" y="356"/>
                </a:lnTo>
                <a:lnTo>
                  <a:pt x="620" y="337"/>
                </a:lnTo>
                <a:lnTo>
                  <a:pt x="605" y="320"/>
                </a:lnTo>
                <a:lnTo>
                  <a:pt x="590" y="303"/>
                </a:lnTo>
                <a:lnTo>
                  <a:pt x="574" y="286"/>
                </a:lnTo>
                <a:lnTo>
                  <a:pt x="558" y="270"/>
                </a:lnTo>
                <a:lnTo>
                  <a:pt x="542" y="254"/>
                </a:lnTo>
                <a:lnTo>
                  <a:pt x="526" y="239"/>
                </a:lnTo>
                <a:lnTo>
                  <a:pt x="509" y="224"/>
                </a:lnTo>
                <a:lnTo>
                  <a:pt x="492" y="210"/>
                </a:lnTo>
                <a:lnTo>
                  <a:pt x="475" y="196"/>
                </a:lnTo>
                <a:lnTo>
                  <a:pt x="457" y="183"/>
                </a:lnTo>
                <a:lnTo>
                  <a:pt x="440" y="170"/>
                </a:lnTo>
                <a:lnTo>
                  <a:pt x="422" y="157"/>
                </a:lnTo>
                <a:lnTo>
                  <a:pt x="403" y="146"/>
                </a:lnTo>
                <a:lnTo>
                  <a:pt x="385" y="134"/>
                </a:lnTo>
                <a:lnTo>
                  <a:pt x="366" y="123"/>
                </a:lnTo>
                <a:lnTo>
                  <a:pt x="347" y="113"/>
                </a:lnTo>
                <a:lnTo>
                  <a:pt x="329" y="103"/>
                </a:lnTo>
                <a:lnTo>
                  <a:pt x="311" y="94"/>
                </a:lnTo>
                <a:lnTo>
                  <a:pt x="293" y="85"/>
                </a:lnTo>
                <a:lnTo>
                  <a:pt x="276" y="77"/>
                </a:lnTo>
                <a:lnTo>
                  <a:pt x="260" y="69"/>
                </a:lnTo>
                <a:lnTo>
                  <a:pt x="243" y="62"/>
                </a:lnTo>
                <a:lnTo>
                  <a:pt x="228" y="55"/>
                </a:lnTo>
                <a:lnTo>
                  <a:pt x="212" y="49"/>
                </a:lnTo>
                <a:lnTo>
                  <a:pt x="197" y="43"/>
                </a:lnTo>
                <a:lnTo>
                  <a:pt x="183" y="38"/>
                </a:lnTo>
                <a:lnTo>
                  <a:pt x="169" y="33"/>
                </a:lnTo>
                <a:lnTo>
                  <a:pt x="155" y="29"/>
                </a:lnTo>
                <a:lnTo>
                  <a:pt x="142" y="25"/>
                </a:lnTo>
                <a:lnTo>
                  <a:pt x="129" y="22"/>
                </a:lnTo>
                <a:lnTo>
                  <a:pt x="117" y="19"/>
                </a:lnTo>
                <a:lnTo>
                  <a:pt x="105" y="17"/>
                </a:lnTo>
                <a:lnTo>
                  <a:pt x="94" y="15"/>
                </a:lnTo>
                <a:lnTo>
                  <a:pt x="83" y="13"/>
                </a:lnTo>
                <a:lnTo>
                  <a:pt x="74" y="11"/>
                </a:lnTo>
                <a:lnTo>
                  <a:pt x="65" y="9"/>
                </a:lnTo>
                <a:lnTo>
                  <a:pt x="57" y="8"/>
                </a:lnTo>
                <a:lnTo>
                  <a:pt x="50" y="6"/>
                </a:lnTo>
                <a:lnTo>
                  <a:pt x="44" y="5"/>
                </a:lnTo>
                <a:lnTo>
                  <a:pt x="38" y="4"/>
                </a:lnTo>
                <a:lnTo>
                  <a:pt x="33" y="3"/>
                </a:lnTo>
                <a:lnTo>
                  <a:pt x="29" y="2"/>
                </a:lnTo>
                <a:lnTo>
                  <a:pt x="25" y="1"/>
                </a:lnTo>
                <a:lnTo>
                  <a:pt x="23" y="1"/>
                </a:lnTo>
                <a:lnTo>
                  <a:pt x="21" y="0"/>
                </a:lnTo>
                <a:lnTo>
                  <a:pt x="20" y="0"/>
                </a:lnTo>
                <a:lnTo>
                  <a:pt x="19" y="0"/>
                </a:lnTo>
                <a:lnTo>
                  <a:pt x="19" y="1"/>
                </a:lnTo>
                <a:lnTo>
                  <a:pt x="20" y="2"/>
                </a:lnTo>
                <a:lnTo>
                  <a:pt x="22" y="5"/>
                </a:lnTo>
                <a:lnTo>
                  <a:pt x="24" y="8"/>
                </a:lnTo>
                <a:lnTo>
                  <a:pt x="27" y="13"/>
                </a:lnTo>
                <a:lnTo>
                  <a:pt x="30" y="19"/>
                </a:lnTo>
                <a:lnTo>
                  <a:pt x="34" y="25"/>
                </a:lnTo>
                <a:lnTo>
                  <a:pt x="38" y="33"/>
                </a:lnTo>
                <a:lnTo>
                  <a:pt x="43" y="42"/>
                </a:lnTo>
                <a:lnTo>
                  <a:pt x="49" y="52"/>
                </a:lnTo>
                <a:lnTo>
                  <a:pt x="55" y="62"/>
                </a:lnTo>
                <a:lnTo>
                  <a:pt x="62" y="74"/>
                </a:lnTo>
                <a:lnTo>
                  <a:pt x="70" y="87"/>
                </a:lnTo>
                <a:lnTo>
                  <a:pt x="78" y="101"/>
                </a:lnTo>
                <a:lnTo>
                  <a:pt x="86" y="116"/>
                </a:lnTo>
                <a:lnTo>
                  <a:pt x="96" y="132"/>
                </a:lnTo>
                <a:lnTo>
                  <a:pt x="105" y="148"/>
                </a:lnTo>
                <a:lnTo>
                  <a:pt x="114" y="163"/>
                </a:lnTo>
                <a:lnTo>
                  <a:pt x="122" y="177"/>
                </a:lnTo>
                <a:lnTo>
                  <a:pt x="129" y="190"/>
                </a:lnTo>
                <a:lnTo>
                  <a:pt x="136" y="202"/>
                </a:lnTo>
                <a:lnTo>
                  <a:pt x="142" y="212"/>
                </a:lnTo>
                <a:lnTo>
                  <a:pt x="148" y="222"/>
                </a:lnTo>
                <a:lnTo>
                  <a:pt x="153" y="231"/>
                </a:lnTo>
                <a:lnTo>
                  <a:pt x="157" y="239"/>
                </a:lnTo>
                <a:lnTo>
                  <a:pt x="161" y="245"/>
                </a:lnTo>
                <a:lnTo>
                  <a:pt x="165" y="251"/>
                </a:lnTo>
                <a:lnTo>
                  <a:pt x="167" y="256"/>
                </a:lnTo>
                <a:lnTo>
                  <a:pt x="169" y="259"/>
                </a:lnTo>
                <a:lnTo>
                  <a:pt x="171" y="262"/>
                </a:lnTo>
                <a:lnTo>
                  <a:pt x="172" y="263"/>
                </a:lnTo>
                <a:lnTo>
                  <a:pt x="172" y="264"/>
                </a:lnTo>
                <a:lnTo>
                  <a:pt x="171" y="266"/>
                </a:lnTo>
                <a:lnTo>
                  <a:pt x="169" y="269"/>
                </a:lnTo>
                <a:lnTo>
                  <a:pt x="167" y="273"/>
                </a:lnTo>
                <a:lnTo>
                  <a:pt x="164" y="278"/>
                </a:lnTo>
                <a:lnTo>
                  <a:pt x="160" y="285"/>
                </a:lnTo>
                <a:lnTo>
                  <a:pt x="156" y="292"/>
                </a:lnTo>
                <a:lnTo>
                  <a:pt x="151" y="301"/>
                </a:lnTo>
                <a:lnTo>
                  <a:pt x="145" y="311"/>
                </a:lnTo>
                <a:lnTo>
                  <a:pt x="138" y="322"/>
                </a:lnTo>
                <a:lnTo>
                  <a:pt x="131" y="334"/>
                </a:lnTo>
                <a:lnTo>
                  <a:pt x="124" y="347"/>
                </a:lnTo>
                <a:lnTo>
                  <a:pt x="115" y="362"/>
                </a:lnTo>
                <a:lnTo>
                  <a:pt x="106" y="377"/>
                </a:lnTo>
                <a:lnTo>
                  <a:pt x="96" y="394"/>
                </a:lnTo>
                <a:lnTo>
                  <a:pt x="86" y="412"/>
                </a:lnTo>
                <a:lnTo>
                  <a:pt x="76" y="430"/>
                </a:lnTo>
                <a:lnTo>
                  <a:pt x="66" y="447"/>
                </a:lnTo>
                <a:lnTo>
                  <a:pt x="57" y="462"/>
                </a:lnTo>
                <a:lnTo>
                  <a:pt x="48" y="477"/>
                </a:lnTo>
                <a:lnTo>
                  <a:pt x="41" y="490"/>
                </a:lnTo>
                <a:lnTo>
                  <a:pt x="34" y="502"/>
                </a:lnTo>
                <a:lnTo>
                  <a:pt x="27" y="513"/>
                </a:lnTo>
                <a:lnTo>
                  <a:pt x="22" y="523"/>
                </a:lnTo>
                <a:lnTo>
                  <a:pt x="17" y="532"/>
                </a:lnTo>
                <a:lnTo>
                  <a:pt x="12" y="539"/>
                </a:lnTo>
                <a:lnTo>
                  <a:pt x="8" y="546"/>
                </a:lnTo>
                <a:lnTo>
                  <a:pt x="5" y="551"/>
                </a:lnTo>
                <a:lnTo>
                  <a:pt x="3" y="555"/>
                </a:lnTo>
                <a:lnTo>
                  <a:pt x="1" y="558"/>
                </a:lnTo>
                <a:lnTo>
                  <a:pt x="0" y="559"/>
                </a:lnTo>
                <a:lnTo>
                  <a:pt x="0" y="560"/>
                </a:lnTo>
                <a:lnTo>
                  <a:pt x="1" y="560"/>
                </a:lnTo>
                <a:lnTo>
                  <a:pt x="2" y="561"/>
                </a:lnTo>
                <a:lnTo>
                  <a:pt x="4" y="561"/>
                </a:lnTo>
                <a:lnTo>
                  <a:pt x="5" y="562"/>
                </a:lnTo>
                <a:lnTo>
                  <a:pt x="7" y="562"/>
                </a:lnTo>
                <a:lnTo>
                  <a:pt x="9" y="563"/>
                </a:lnTo>
                <a:lnTo>
                  <a:pt x="12" y="564"/>
                </a:lnTo>
                <a:lnTo>
                  <a:pt x="14" y="565"/>
                </a:lnTo>
                <a:lnTo>
                  <a:pt x="17" y="566"/>
                </a:lnTo>
                <a:lnTo>
                  <a:pt x="20" y="567"/>
                </a:lnTo>
                <a:lnTo>
                  <a:pt x="24" y="568"/>
                </a:lnTo>
                <a:lnTo>
                  <a:pt x="28" y="570"/>
                </a:lnTo>
                <a:lnTo>
                  <a:pt x="32" y="571"/>
                </a:lnTo>
                <a:lnTo>
                  <a:pt x="36" y="572"/>
                </a:lnTo>
                <a:lnTo>
                  <a:pt x="41" y="574"/>
                </a:lnTo>
                <a:lnTo>
                  <a:pt x="46" y="576"/>
                </a:lnTo>
                <a:lnTo>
                  <a:pt x="51" y="578"/>
                </a:lnTo>
                <a:lnTo>
                  <a:pt x="56" y="581"/>
                </a:lnTo>
                <a:lnTo>
                  <a:pt x="62" y="583"/>
                </a:lnTo>
                <a:lnTo>
                  <a:pt x="67" y="586"/>
                </a:lnTo>
                <a:lnTo>
                  <a:pt x="73" y="590"/>
                </a:lnTo>
                <a:lnTo>
                  <a:pt x="79" y="593"/>
                </a:lnTo>
                <a:lnTo>
                  <a:pt x="85" y="597"/>
                </a:lnTo>
                <a:lnTo>
                  <a:pt x="92" y="601"/>
                </a:lnTo>
                <a:lnTo>
                  <a:pt x="98" y="605"/>
                </a:lnTo>
                <a:lnTo>
                  <a:pt x="105" y="609"/>
                </a:lnTo>
                <a:lnTo>
                  <a:pt x="112" y="614"/>
                </a:lnTo>
                <a:lnTo>
                  <a:pt x="120" y="619"/>
                </a:lnTo>
                <a:lnTo>
                  <a:pt x="127" y="624"/>
                </a:lnTo>
                <a:lnTo>
                  <a:pt x="135" y="630"/>
                </a:lnTo>
                <a:lnTo>
                  <a:pt x="142" y="636"/>
                </a:lnTo>
                <a:lnTo>
                  <a:pt x="150" y="642"/>
                </a:lnTo>
                <a:lnTo>
                  <a:pt x="157" y="648"/>
                </a:lnTo>
                <a:lnTo>
                  <a:pt x="165" y="654"/>
                </a:lnTo>
                <a:lnTo>
                  <a:pt x="172" y="661"/>
                </a:lnTo>
                <a:lnTo>
                  <a:pt x="179" y="668"/>
                </a:lnTo>
                <a:lnTo>
                  <a:pt x="186" y="676"/>
                </a:lnTo>
                <a:lnTo>
                  <a:pt x="193" y="683"/>
                </a:lnTo>
                <a:lnTo>
                  <a:pt x="199" y="691"/>
                </a:lnTo>
                <a:lnTo>
                  <a:pt x="206" y="699"/>
                </a:lnTo>
                <a:lnTo>
                  <a:pt x="212" y="708"/>
                </a:lnTo>
                <a:lnTo>
                  <a:pt x="219" y="717"/>
                </a:lnTo>
                <a:lnTo>
                  <a:pt x="225" y="725"/>
                </a:lnTo>
                <a:lnTo>
                  <a:pt x="231" y="735"/>
                </a:lnTo>
                <a:lnTo>
                  <a:pt x="237" y="744"/>
                </a:lnTo>
                <a:lnTo>
                  <a:pt x="243" y="754"/>
                </a:lnTo>
                <a:lnTo>
                  <a:pt x="248" y="764"/>
                </a:lnTo>
                <a:lnTo>
                  <a:pt x="254" y="774"/>
                </a:lnTo>
                <a:lnTo>
                  <a:pt x="259" y="783"/>
                </a:lnTo>
                <a:lnTo>
                  <a:pt x="263" y="793"/>
                </a:lnTo>
                <a:lnTo>
                  <a:pt x="267" y="802"/>
                </a:lnTo>
                <a:lnTo>
                  <a:pt x="271" y="812"/>
                </a:lnTo>
                <a:lnTo>
                  <a:pt x="275" y="821"/>
                </a:lnTo>
                <a:lnTo>
                  <a:pt x="279" y="830"/>
                </a:lnTo>
                <a:lnTo>
                  <a:pt x="282" y="839"/>
                </a:lnTo>
                <a:lnTo>
                  <a:pt x="284" y="848"/>
                </a:lnTo>
                <a:lnTo>
                  <a:pt x="287" y="857"/>
                </a:lnTo>
                <a:lnTo>
                  <a:pt x="289" y="866"/>
                </a:lnTo>
                <a:lnTo>
                  <a:pt x="291" y="875"/>
                </a:lnTo>
                <a:lnTo>
                  <a:pt x="292" y="883"/>
                </a:lnTo>
                <a:lnTo>
                  <a:pt x="293" y="892"/>
                </a:lnTo>
                <a:lnTo>
                  <a:pt x="294" y="9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1B27541E-0E61-4D9C-EED5-927E1D4DE650}"/>
              </a:ext>
            </a:extLst>
          </p:cNvPr>
          <p:cNvSpPr>
            <a:spLocks noChangeAspect="1"/>
          </p:cNvSpPr>
          <p:nvPr/>
        </p:nvSpPr>
        <p:spPr bwMode="auto">
          <a:xfrm>
            <a:off x="5477078" y="3478838"/>
            <a:ext cx="2266950" cy="1860550"/>
          </a:xfrm>
          <a:custGeom>
            <a:avLst/>
            <a:gdLst>
              <a:gd name="T0" fmla="*/ 924209269 w 1207"/>
              <a:gd name="T1" fmla="*/ 1050392394 h 991"/>
              <a:gd name="T2" fmla="*/ 850132435 w 1207"/>
              <a:gd name="T3" fmla="*/ 1057442206 h 991"/>
              <a:gd name="T4" fmla="*/ 843076157 w 1207"/>
              <a:gd name="T5" fmla="*/ 1043342582 h 991"/>
              <a:gd name="T6" fmla="*/ 843076157 w 1207"/>
              <a:gd name="T7" fmla="*/ 944648736 h 991"/>
              <a:gd name="T8" fmla="*/ 843076157 w 1207"/>
              <a:gd name="T9" fmla="*/ 761359261 h 991"/>
              <a:gd name="T10" fmla="*/ 843076157 w 1207"/>
              <a:gd name="T11" fmla="*/ 623890746 h 991"/>
              <a:gd name="T12" fmla="*/ 843076157 w 1207"/>
              <a:gd name="T13" fmla="*/ 578067908 h 991"/>
              <a:gd name="T14" fmla="*/ 761943045 w 1207"/>
              <a:gd name="T15" fmla="*/ 719060390 h 991"/>
              <a:gd name="T16" fmla="*/ 522072786 w 1207"/>
              <a:gd name="T17" fmla="*/ 1134988258 h 991"/>
              <a:gd name="T18" fmla="*/ 201069239 w 1207"/>
              <a:gd name="T19" fmla="*/ 1691908374 h 991"/>
              <a:gd name="T20" fmla="*/ 28219485 w 1207"/>
              <a:gd name="T21" fmla="*/ 1987991553 h 991"/>
              <a:gd name="T22" fmla="*/ 14110682 w 1207"/>
              <a:gd name="T23" fmla="*/ 2058487794 h 991"/>
              <a:gd name="T24" fmla="*/ 165793483 w 1207"/>
              <a:gd name="T25" fmla="*/ 2147483647 h 991"/>
              <a:gd name="T26" fmla="*/ 472688113 w 1207"/>
              <a:gd name="T27" fmla="*/ 2147483647 h 991"/>
              <a:gd name="T28" fmla="*/ 737250767 w 1207"/>
              <a:gd name="T29" fmla="*/ 2147483647 h 991"/>
              <a:gd name="T30" fmla="*/ 843076157 w 1207"/>
              <a:gd name="T31" fmla="*/ 2147483647 h 991"/>
              <a:gd name="T32" fmla="*/ 843076157 w 1207"/>
              <a:gd name="T33" fmla="*/ 2147483647 h 991"/>
              <a:gd name="T34" fmla="*/ 843076157 w 1207"/>
              <a:gd name="T35" fmla="*/ 2147483647 h 991"/>
              <a:gd name="T36" fmla="*/ 843076157 w 1207"/>
              <a:gd name="T37" fmla="*/ 2147483647 h 991"/>
              <a:gd name="T38" fmla="*/ 843076157 w 1207"/>
              <a:gd name="T39" fmla="*/ 2147483647 h 991"/>
              <a:gd name="T40" fmla="*/ 850132435 w 1207"/>
              <a:gd name="T41" fmla="*/ 2147483647 h 991"/>
              <a:gd name="T42" fmla="*/ 952430626 w 1207"/>
              <a:gd name="T43" fmla="*/ 2147483647 h 991"/>
              <a:gd name="T44" fmla="*/ 1185246719 w 1207"/>
              <a:gd name="T45" fmla="*/ 2147483647 h 991"/>
              <a:gd name="T46" fmla="*/ 1513304490 w 1207"/>
              <a:gd name="T47" fmla="*/ 2147483647 h 991"/>
              <a:gd name="T48" fmla="*/ 1911915651 w 1207"/>
              <a:gd name="T49" fmla="*/ 2147483647 h 991"/>
              <a:gd name="T50" fmla="*/ 2147483647 w 1207"/>
              <a:gd name="T51" fmla="*/ 2147483647 h 991"/>
              <a:gd name="T52" fmla="*/ 2147483647 w 1207"/>
              <a:gd name="T53" fmla="*/ 2147483647 h 991"/>
              <a:gd name="T54" fmla="*/ 2147483647 w 1207"/>
              <a:gd name="T55" fmla="*/ 2147483647 h 991"/>
              <a:gd name="T56" fmla="*/ 2147483647 w 1207"/>
              <a:gd name="T57" fmla="*/ 1935120311 h 991"/>
              <a:gd name="T58" fmla="*/ 2147483647 w 1207"/>
              <a:gd name="T59" fmla="*/ 1649609503 h 991"/>
              <a:gd name="T60" fmla="*/ 2147483647 w 1207"/>
              <a:gd name="T61" fmla="*/ 1339427169 h 991"/>
              <a:gd name="T62" fmla="*/ 2147483647 w 1207"/>
              <a:gd name="T63" fmla="*/ 1004569555 h 991"/>
              <a:gd name="T64" fmla="*/ 2147483647 w 1207"/>
              <a:gd name="T65" fmla="*/ 676763396 h 991"/>
              <a:gd name="T66" fmla="*/ 2147483647 w 1207"/>
              <a:gd name="T67" fmla="*/ 405352094 h 991"/>
              <a:gd name="T68" fmla="*/ 2147483647 w 1207"/>
              <a:gd name="T69" fmla="*/ 204438970 h 991"/>
              <a:gd name="T70" fmla="*/ 2147483647 w 1207"/>
              <a:gd name="T71" fmla="*/ 91645706 h 991"/>
              <a:gd name="T72" fmla="*/ 2147483647 w 1207"/>
              <a:gd name="T73" fmla="*/ 70496270 h 991"/>
              <a:gd name="T74" fmla="*/ 2147483647 w 1207"/>
              <a:gd name="T75" fmla="*/ 151566320 h 991"/>
              <a:gd name="T76" fmla="*/ 2147483647 w 1207"/>
              <a:gd name="T77" fmla="*/ 338381698 h 991"/>
              <a:gd name="T78" fmla="*/ 2147483647 w 1207"/>
              <a:gd name="T79" fmla="*/ 521671291 h 991"/>
              <a:gd name="T80" fmla="*/ 2147483647 w 1207"/>
              <a:gd name="T81" fmla="*/ 602741311 h 991"/>
              <a:gd name="T82" fmla="*/ 2147483647 w 1207"/>
              <a:gd name="T83" fmla="*/ 578067908 h 991"/>
              <a:gd name="T84" fmla="*/ 2147483647 w 1207"/>
              <a:gd name="T85" fmla="*/ 437075309 h 991"/>
              <a:gd name="T86" fmla="*/ 2147483647 w 1207"/>
              <a:gd name="T87" fmla="*/ 200913125 h 991"/>
              <a:gd name="T88" fmla="*/ 2147483647 w 1207"/>
              <a:gd name="T89" fmla="*/ 42297008 h 991"/>
              <a:gd name="T90" fmla="*/ 2147483647 w 1207"/>
              <a:gd name="T91" fmla="*/ 0 h 991"/>
              <a:gd name="T92" fmla="*/ 2147483647 w 1207"/>
              <a:gd name="T93" fmla="*/ 45822853 h 991"/>
              <a:gd name="T94" fmla="*/ 2147483647 w 1207"/>
              <a:gd name="T95" fmla="*/ 162141976 h 991"/>
              <a:gd name="T96" fmla="*/ 2144731979 w 1207"/>
              <a:gd name="T97" fmla="*/ 324282075 h 991"/>
              <a:gd name="T98" fmla="*/ 2024795911 w 1207"/>
              <a:gd name="T99" fmla="*/ 493473921 h 991"/>
              <a:gd name="T100" fmla="*/ 1866056417 w 1207"/>
              <a:gd name="T101" fmla="*/ 659139806 h 991"/>
              <a:gd name="T102" fmla="*/ 1672043514 w 1207"/>
              <a:gd name="T103" fmla="*/ 803656255 h 991"/>
              <a:gd name="T104" fmla="*/ 1453338334 w 1207"/>
              <a:gd name="T105" fmla="*/ 923499301 h 991"/>
              <a:gd name="T106" fmla="*/ 1238158475 w 1207"/>
              <a:gd name="T107" fmla="*/ 1004569555 h 991"/>
              <a:gd name="T108" fmla="*/ 1047672772 w 1207"/>
              <a:gd name="T109" fmla="*/ 1039818615 h 9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07"/>
              <a:gd name="T166" fmla="*/ 0 h 991"/>
              <a:gd name="T167" fmla="*/ 1207 w 1207"/>
              <a:gd name="T168" fmla="*/ 991 h 99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07" h="991">
                <a:moveTo>
                  <a:pt x="297" y="295"/>
                </a:moveTo>
                <a:lnTo>
                  <a:pt x="290" y="296"/>
                </a:lnTo>
                <a:lnTo>
                  <a:pt x="284" y="296"/>
                </a:lnTo>
                <a:lnTo>
                  <a:pt x="277" y="297"/>
                </a:lnTo>
                <a:lnTo>
                  <a:pt x="272" y="297"/>
                </a:lnTo>
                <a:lnTo>
                  <a:pt x="267" y="298"/>
                </a:lnTo>
                <a:lnTo>
                  <a:pt x="262" y="298"/>
                </a:lnTo>
                <a:lnTo>
                  <a:pt x="257" y="299"/>
                </a:lnTo>
                <a:lnTo>
                  <a:pt x="254" y="299"/>
                </a:lnTo>
                <a:lnTo>
                  <a:pt x="250" y="299"/>
                </a:lnTo>
                <a:lnTo>
                  <a:pt x="247" y="299"/>
                </a:lnTo>
                <a:lnTo>
                  <a:pt x="245" y="300"/>
                </a:lnTo>
                <a:lnTo>
                  <a:pt x="243" y="300"/>
                </a:lnTo>
                <a:lnTo>
                  <a:pt x="241" y="300"/>
                </a:lnTo>
                <a:lnTo>
                  <a:pt x="240" y="300"/>
                </a:lnTo>
                <a:lnTo>
                  <a:pt x="239" y="300"/>
                </a:lnTo>
                <a:lnTo>
                  <a:pt x="239" y="299"/>
                </a:lnTo>
                <a:lnTo>
                  <a:pt x="239" y="298"/>
                </a:lnTo>
                <a:lnTo>
                  <a:pt x="239" y="296"/>
                </a:lnTo>
                <a:lnTo>
                  <a:pt x="239" y="293"/>
                </a:lnTo>
                <a:lnTo>
                  <a:pt x="239" y="291"/>
                </a:lnTo>
                <a:lnTo>
                  <a:pt x="239" y="287"/>
                </a:lnTo>
                <a:lnTo>
                  <a:pt x="239" y="283"/>
                </a:lnTo>
                <a:lnTo>
                  <a:pt x="239" y="279"/>
                </a:lnTo>
                <a:lnTo>
                  <a:pt x="239" y="274"/>
                </a:lnTo>
                <a:lnTo>
                  <a:pt x="239" y="268"/>
                </a:lnTo>
                <a:lnTo>
                  <a:pt x="239" y="262"/>
                </a:lnTo>
                <a:lnTo>
                  <a:pt x="239" y="255"/>
                </a:lnTo>
                <a:lnTo>
                  <a:pt x="239" y="248"/>
                </a:lnTo>
                <a:lnTo>
                  <a:pt x="239" y="241"/>
                </a:lnTo>
                <a:lnTo>
                  <a:pt x="239" y="232"/>
                </a:lnTo>
                <a:lnTo>
                  <a:pt x="239" y="224"/>
                </a:lnTo>
                <a:lnTo>
                  <a:pt x="239" y="216"/>
                </a:lnTo>
                <a:lnTo>
                  <a:pt x="239" y="209"/>
                </a:lnTo>
                <a:lnTo>
                  <a:pt x="239" y="203"/>
                </a:lnTo>
                <a:lnTo>
                  <a:pt x="239" y="197"/>
                </a:lnTo>
                <a:lnTo>
                  <a:pt x="239" y="191"/>
                </a:lnTo>
                <a:lnTo>
                  <a:pt x="239" y="186"/>
                </a:lnTo>
                <a:lnTo>
                  <a:pt x="239" y="181"/>
                </a:lnTo>
                <a:lnTo>
                  <a:pt x="239" y="177"/>
                </a:lnTo>
                <a:lnTo>
                  <a:pt x="239" y="174"/>
                </a:lnTo>
                <a:lnTo>
                  <a:pt x="239" y="171"/>
                </a:lnTo>
                <a:lnTo>
                  <a:pt x="239" y="169"/>
                </a:lnTo>
                <a:lnTo>
                  <a:pt x="239" y="167"/>
                </a:lnTo>
                <a:lnTo>
                  <a:pt x="239" y="166"/>
                </a:lnTo>
                <a:lnTo>
                  <a:pt x="239" y="165"/>
                </a:lnTo>
                <a:lnTo>
                  <a:pt x="239" y="164"/>
                </a:lnTo>
                <a:lnTo>
                  <a:pt x="239" y="165"/>
                </a:lnTo>
                <a:lnTo>
                  <a:pt x="237" y="168"/>
                </a:lnTo>
                <a:lnTo>
                  <a:pt x="235" y="172"/>
                </a:lnTo>
                <a:lnTo>
                  <a:pt x="232" y="177"/>
                </a:lnTo>
                <a:lnTo>
                  <a:pt x="227" y="185"/>
                </a:lnTo>
                <a:lnTo>
                  <a:pt x="222" y="193"/>
                </a:lnTo>
                <a:lnTo>
                  <a:pt x="216" y="204"/>
                </a:lnTo>
                <a:lnTo>
                  <a:pt x="209" y="216"/>
                </a:lnTo>
                <a:lnTo>
                  <a:pt x="201" y="230"/>
                </a:lnTo>
                <a:lnTo>
                  <a:pt x="192" y="245"/>
                </a:lnTo>
                <a:lnTo>
                  <a:pt x="183" y="262"/>
                </a:lnTo>
                <a:lnTo>
                  <a:pt x="172" y="281"/>
                </a:lnTo>
                <a:lnTo>
                  <a:pt x="160" y="301"/>
                </a:lnTo>
                <a:lnTo>
                  <a:pt x="148" y="322"/>
                </a:lnTo>
                <a:lnTo>
                  <a:pt x="134" y="346"/>
                </a:lnTo>
                <a:lnTo>
                  <a:pt x="120" y="371"/>
                </a:lnTo>
                <a:lnTo>
                  <a:pt x="105" y="396"/>
                </a:lnTo>
                <a:lnTo>
                  <a:pt x="92" y="419"/>
                </a:lnTo>
                <a:lnTo>
                  <a:pt x="79" y="441"/>
                </a:lnTo>
                <a:lnTo>
                  <a:pt x="67" y="461"/>
                </a:lnTo>
                <a:lnTo>
                  <a:pt x="57" y="480"/>
                </a:lnTo>
                <a:lnTo>
                  <a:pt x="47" y="497"/>
                </a:lnTo>
                <a:lnTo>
                  <a:pt x="38" y="512"/>
                </a:lnTo>
                <a:lnTo>
                  <a:pt x="30" y="526"/>
                </a:lnTo>
                <a:lnTo>
                  <a:pt x="23" y="538"/>
                </a:lnTo>
                <a:lnTo>
                  <a:pt x="17" y="548"/>
                </a:lnTo>
                <a:lnTo>
                  <a:pt x="12" y="557"/>
                </a:lnTo>
                <a:lnTo>
                  <a:pt x="8" y="564"/>
                </a:lnTo>
                <a:lnTo>
                  <a:pt x="4" y="570"/>
                </a:lnTo>
                <a:lnTo>
                  <a:pt x="2" y="574"/>
                </a:lnTo>
                <a:lnTo>
                  <a:pt x="1" y="576"/>
                </a:lnTo>
                <a:lnTo>
                  <a:pt x="0" y="577"/>
                </a:lnTo>
                <a:lnTo>
                  <a:pt x="1" y="578"/>
                </a:lnTo>
                <a:lnTo>
                  <a:pt x="2" y="580"/>
                </a:lnTo>
                <a:lnTo>
                  <a:pt x="4" y="584"/>
                </a:lnTo>
                <a:lnTo>
                  <a:pt x="8" y="590"/>
                </a:lnTo>
                <a:lnTo>
                  <a:pt x="12" y="597"/>
                </a:lnTo>
                <a:lnTo>
                  <a:pt x="17" y="606"/>
                </a:lnTo>
                <a:lnTo>
                  <a:pt x="23" y="617"/>
                </a:lnTo>
                <a:lnTo>
                  <a:pt x="30" y="629"/>
                </a:lnTo>
                <a:lnTo>
                  <a:pt x="38" y="643"/>
                </a:lnTo>
                <a:lnTo>
                  <a:pt x="47" y="658"/>
                </a:lnTo>
                <a:lnTo>
                  <a:pt x="57" y="675"/>
                </a:lnTo>
                <a:lnTo>
                  <a:pt x="67" y="693"/>
                </a:lnTo>
                <a:lnTo>
                  <a:pt x="79" y="713"/>
                </a:lnTo>
                <a:lnTo>
                  <a:pt x="92" y="735"/>
                </a:lnTo>
                <a:lnTo>
                  <a:pt x="105" y="759"/>
                </a:lnTo>
                <a:lnTo>
                  <a:pt x="120" y="784"/>
                </a:lnTo>
                <a:lnTo>
                  <a:pt x="134" y="809"/>
                </a:lnTo>
                <a:lnTo>
                  <a:pt x="148" y="832"/>
                </a:lnTo>
                <a:lnTo>
                  <a:pt x="160" y="854"/>
                </a:lnTo>
                <a:lnTo>
                  <a:pt x="172" y="874"/>
                </a:lnTo>
                <a:lnTo>
                  <a:pt x="183" y="892"/>
                </a:lnTo>
                <a:lnTo>
                  <a:pt x="192" y="909"/>
                </a:lnTo>
                <a:lnTo>
                  <a:pt x="201" y="925"/>
                </a:lnTo>
                <a:lnTo>
                  <a:pt x="209" y="938"/>
                </a:lnTo>
                <a:lnTo>
                  <a:pt x="216" y="950"/>
                </a:lnTo>
                <a:lnTo>
                  <a:pt x="222" y="961"/>
                </a:lnTo>
                <a:lnTo>
                  <a:pt x="227" y="970"/>
                </a:lnTo>
                <a:lnTo>
                  <a:pt x="232" y="977"/>
                </a:lnTo>
                <a:lnTo>
                  <a:pt x="235" y="983"/>
                </a:lnTo>
                <a:lnTo>
                  <a:pt x="237" y="987"/>
                </a:lnTo>
                <a:lnTo>
                  <a:pt x="239" y="989"/>
                </a:lnTo>
                <a:lnTo>
                  <a:pt x="239" y="990"/>
                </a:lnTo>
                <a:lnTo>
                  <a:pt x="239" y="989"/>
                </a:lnTo>
                <a:lnTo>
                  <a:pt x="239" y="988"/>
                </a:lnTo>
                <a:lnTo>
                  <a:pt x="239" y="986"/>
                </a:lnTo>
                <a:lnTo>
                  <a:pt x="239" y="983"/>
                </a:lnTo>
                <a:lnTo>
                  <a:pt x="239" y="980"/>
                </a:lnTo>
                <a:lnTo>
                  <a:pt x="239" y="977"/>
                </a:lnTo>
                <a:lnTo>
                  <a:pt x="239" y="973"/>
                </a:lnTo>
                <a:lnTo>
                  <a:pt x="239" y="968"/>
                </a:lnTo>
                <a:lnTo>
                  <a:pt x="239" y="963"/>
                </a:lnTo>
                <a:lnTo>
                  <a:pt x="239" y="957"/>
                </a:lnTo>
                <a:lnTo>
                  <a:pt x="239" y="951"/>
                </a:lnTo>
                <a:lnTo>
                  <a:pt x="239" y="944"/>
                </a:lnTo>
                <a:lnTo>
                  <a:pt x="239" y="937"/>
                </a:lnTo>
                <a:lnTo>
                  <a:pt x="239" y="929"/>
                </a:lnTo>
                <a:lnTo>
                  <a:pt x="239" y="920"/>
                </a:lnTo>
                <a:lnTo>
                  <a:pt x="239" y="912"/>
                </a:lnTo>
                <a:lnTo>
                  <a:pt x="239" y="904"/>
                </a:lnTo>
                <a:lnTo>
                  <a:pt x="239" y="897"/>
                </a:lnTo>
                <a:lnTo>
                  <a:pt x="239" y="890"/>
                </a:lnTo>
                <a:lnTo>
                  <a:pt x="239" y="883"/>
                </a:lnTo>
                <a:lnTo>
                  <a:pt x="239" y="878"/>
                </a:lnTo>
                <a:lnTo>
                  <a:pt x="239" y="873"/>
                </a:lnTo>
                <a:lnTo>
                  <a:pt x="239" y="868"/>
                </a:lnTo>
                <a:lnTo>
                  <a:pt x="239" y="864"/>
                </a:lnTo>
                <a:lnTo>
                  <a:pt x="239" y="860"/>
                </a:lnTo>
                <a:lnTo>
                  <a:pt x="239" y="857"/>
                </a:lnTo>
                <a:lnTo>
                  <a:pt x="239" y="855"/>
                </a:lnTo>
                <a:lnTo>
                  <a:pt x="239" y="853"/>
                </a:lnTo>
                <a:lnTo>
                  <a:pt x="239" y="852"/>
                </a:lnTo>
                <a:lnTo>
                  <a:pt x="239" y="851"/>
                </a:lnTo>
                <a:lnTo>
                  <a:pt x="239" y="850"/>
                </a:lnTo>
                <a:lnTo>
                  <a:pt x="241" y="850"/>
                </a:lnTo>
                <a:lnTo>
                  <a:pt x="242" y="850"/>
                </a:lnTo>
                <a:lnTo>
                  <a:pt x="245" y="850"/>
                </a:lnTo>
                <a:lnTo>
                  <a:pt x="248" y="850"/>
                </a:lnTo>
                <a:lnTo>
                  <a:pt x="253" y="850"/>
                </a:lnTo>
                <a:lnTo>
                  <a:pt x="257" y="850"/>
                </a:lnTo>
                <a:lnTo>
                  <a:pt x="263" y="849"/>
                </a:lnTo>
                <a:lnTo>
                  <a:pt x="270" y="849"/>
                </a:lnTo>
                <a:lnTo>
                  <a:pt x="277" y="849"/>
                </a:lnTo>
                <a:lnTo>
                  <a:pt x="285" y="848"/>
                </a:lnTo>
                <a:lnTo>
                  <a:pt x="293" y="848"/>
                </a:lnTo>
                <a:lnTo>
                  <a:pt x="303" y="847"/>
                </a:lnTo>
                <a:lnTo>
                  <a:pt x="313" y="847"/>
                </a:lnTo>
                <a:lnTo>
                  <a:pt x="324" y="846"/>
                </a:lnTo>
                <a:lnTo>
                  <a:pt x="336" y="846"/>
                </a:lnTo>
                <a:lnTo>
                  <a:pt x="348" y="845"/>
                </a:lnTo>
                <a:lnTo>
                  <a:pt x="360" y="844"/>
                </a:lnTo>
                <a:lnTo>
                  <a:pt x="373" y="842"/>
                </a:lnTo>
                <a:lnTo>
                  <a:pt x="387" y="840"/>
                </a:lnTo>
                <a:lnTo>
                  <a:pt x="401" y="838"/>
                </a:lnTo>
                <a:lnTo>
                  <a:pt x="415" y="835"/>
                </a:lnTo>
                <a:lnTo>
                  <a:pt x="429" y="832"/>
                </a:lnTo>
                <a:lnTo>
                  <a:pt x="444" y="829"/>
                </a:lnTo>
                <a:lnTo>
                  <a:pt x="459" y="825"/>
                </a:lnTo>
                <a:lnTo>
                  <a:pt x="475" y="821"/>
                </a:lnTo>
                <a:lnTo>
                  <a:pt x="491" y="817"/>
                </a:lnTo>
                <a:lnTo>
                  <a:pt x="508" y="812"/>
                </a:lnTo>
                <a:lnTo>
                  <a:pt x="524" y="806"/>
                </a:lnTo>
                <a:lnTo>
                  <a:pt x="542" y="801"/>
                </a:lnTo>
                <a:lnTo>
                  <a:pt x="559" y="795"/>
                </a:lnTo>
                <a:lnTo>
                  <a:pt x="577" y="788"/>
                </a:lnTo>
                <a:lnTo>
                  <a:pt x="595" y="782"/>
                </a:lnTo>
                <a:lnTo>
                  <a:pt x="613" y="775"/>
                </a:lnTo>
                <a:lnTo>
                  <a:pt x="630" y="768"/>
                </a:lnTo>
                <a:lnTo>
                  <a:pt x="647" y="760"/>
                </a:lnTo>
                <a:lnTo>
                  <a:pt x="664" y="753"/>
                </a:lnTo>
                <a:lnTo>
                  <a:pt x="680" y="745"/>
                </a:lnTo>
                <a:lnTo>
                  <a:pt x="696" y="737"/>
                </a:lnTo>
                <a:lnTo>
                  <a:pt x="712" y="729"/>
                </a:lnTo>
                <a:lnTo>
                  <a:pt x="728" y="720"/>
                </a:lnTo>
                <a:lnTo>
                  <a:pt x="743" y="712"/>
                </a:lnTo>
                <a:lnTo>
                  <a:pt x="758" y="703"/>
                </a:lnTo>
                <a:lnTo>
                  <a:pt x="772" y="694"/>
                </a:lnTo>
                <a:lnTo>
                  <a:pt x="786" y="685"/>
                </a:lnTo>
                <a:lnTo>
                  <a:pt x="800" y="675"/>
                </a:lnTo>
                <a:lnTo>
                  <a:pt x="813" y="665"/>
                </a:lnTo>
                <a:lnTo>
                  <a:pt x="827" y="656"/>
                </a:lnTo>
                <a:lnTo>
                  <a:pt x="840" y="645"/>
                </a:lnTo>
                <a:lnTo>
                  <a:pt x="852" y="635"/>
                </a:lnTo>
                <a:lnTo>
                  <a:pt x="865" y="625"/>
                </a:lnTo>
                <a:lnTo>
                  <a:pt x="877" y="614"/>
                </a:lnTo>
                <a:lnTo>
                  <a:pt x="889" y="604"/>
                </a:lnTo>
                <a:lnTo>
                  <a:pt x="901" y="593"/>
                </a:lnTo>
                <a:lnTo>
                  <a:pt x="912" y="582"/>
                </a:lnTo>
                <a:lnTo>
                  <a:pt x="924" y="571"/>
                </a:lnTo>
                <a:lnTo>
                  <a:pt x="935" y="560"/>
                </a:lnTo>
                <a:lnTo>
                  <a:pt x="946" y="549"/>
                </a:lnTo>
                <a:lnTo>
                  <a:pt x="957" y="538"/>
                </a:lnTo>
                <a:lnTo>
                  <a:pt x="967" y="527"/>
                </a:lnTo>
                <a:lnTo>
                  <a:pt x="978" y="515"/>
                </a:lnTo>
                <a:lnTo>
                  <a:pt x="988" y="503"/>
                </a:lnTo>
                <a:lnTo>
                  <a:pt x="998" y="492"/>
                </a:lnTo>
                <a:lnTo>
                  <a:pt x="1007" y="480"/>
                </a:lnTo>
                <a:lnTo>
                  <a:pt x="1017" y="468"/>
                </a:lnTo>
                <a:lnTo>
                  <a:pt x="1026" y="456"/>
                </a:lnTo>
                <a:lnTo>
                  <a:pt x="1035" y="443"/>
                </a:lnTo>
                <a:lnTo>
                  <a:pt x="1044" y="431"/>
                </a:lnTo>
                <a:lnTo>
                  <a:pt x="1052" y="418"/>
                </a:lnTo>
                <a:lnTo>
                  <a:pt x="1061" y="406"/>
                </a:lnTo>
                <a:lnTo>
                  <a:pt x="1069" y="393"/>
                </a:lnTo>
                <a:lnTo>
                  <a:pt x="1077" y="380"/>
                </a:lnTo>
                <a:lnTo>
                  <a:pt x="1084" y="367"/>
                </a:lnTo>
                <a:lnTo>
                  <a:pt x="1092" y="353"/>
                </a:lnTo>
                <a:lnTo>
                  <a:pt x="1099" y="340"/>
                </a:lnTo>
                <a:lnTo>
                  <a:pt x="1106" y="326"/>
                </a:lnTo>
                <a:lnTo>
                  <a:pt x="1113" y="313"/>
                </a:lnTo>
                <a:lnTo>
                  <a:pt x="1120" y="299"/>
                </a:lnTo>
                <a:lnTo>
                  <a:pt x="1126" y="285"/>
                </a:lnTo>
                <a:lnTo>
                  <a:pt x="1132" y="271"/>
                </a:lnTo>
                <a:lnTo>
                  <a:pt x="1138" y="256"/>
                </a:lnTo>
                <a:lnTo>
                  <a:pt x="1144" y="243"/>
                </a:lnTo>
                <a:lnTo>
                  <a:pt x="1149" y="229"/>
                </a:lnTo>
                <a:lnTo>
                  <a:pt x="1154" y="216"/>
                </a:lnTo>
                <a:lnTo>
                  <a:pt x="1159" y="204"/>
                </a:lnTo>
                <a:lnTo>
                  <a:pt x="1164" y="192"/>
                </a:lnTo>
                <a:lnTo>
                  <a:pt x="1168" y="180"/>
                </a:lnTo>
                <a:lnTo>
                  <a:pt x="1172" y="168"/>
                </a:lnTo>
                <a:lnTo>
                  <a:pt x="1176" y="157"/>
                </a:lnTo>
                <a:lnTo>
                  <a:pt x="1179" y="146"/>
                </a:lnTo>
                <a:lnTo>
                  <a:pt x="1182" y="135"/>
                </a:lnTo>
                <a:lnTo>
                  <a:pt x="1185" y="125"/>
                </a:lnTo>
                <a:lnTo>
                  <a:pt x="1188" y="115"/>
                </a:lnTo>
                <a:lnTo>
                  <a:pt x="1190" y="106"/>
                </a:lnTo>
                <a:lnTo>
                  <a:pt x="1192" y="97"/>
                </a:lnTo>
                <a:lnTo>
                  <a:pt x="1194" y="88"/>
                </a:lnTo>
                <a:lnTo>
                  <a:pt x="1195" y="80"/>
                </a:lnTo>
                <a:lnTo>
                  <a:pt x="1196" y="72"/>
                </a:lnTo>
                <a:lnTo>
                  <a:pt x="1198" y="65"/>
                </a:lnTo>
                <a:lnTo>
                  <a:pt x="1199" y="58"/>
                </a:lnTo>
                <a:lnTo>
                  <a:pt x="1200" y="52"/>
                </a:lnTo>
                <a:lnTo>
                  <a:pt x="1201" y="46"/>
                </a:lnTo>
                <a:lnTo>
                  <a:pt x="1202" y="41"/>
                </a:lnTo>
                <a:lnTo>
                  <a:pt x="1203" y="36"/>
                </a:lnTo>
                <a:lnTo>
                  <a:pt x="1204" y="32"/>
                </a:lnTo>
                <a:lnTo>
                  <a:pt x="1204" y="29"/>
                </a:lnTo>
                <a:lnTo>
                  <a:pt x="1205" y="26"/>
                </a:lnTo>
                <a:lnTo>
                  <a:pt x="1205" y="24"/>
                </a:lnTo>
                <a:lnTo>
                  <a:pt x="1206" y="22"/>
                </a:lnTo>
                <a:lnTo>
                  <a:pt x="1206" y="20"/>
                </a:lnTo>
                <a:lnTo>
                  <a:pt x="1206" y="19"/>
                </a:lnTo>
                <a:lnTo>
                  <a:pt x="1205" y="20"/>
                </a:lnTo>
                <a:lnTo>
                  <a:pt x="1204" y="20"/>
                </a:lnTo>
                <a:lnTo>
                  <a:pt x="1201" y="22"/>
                </a:lnTo>
                <a:lnTo>
                  <a:pt x="1198" y="24"/>
                </a:lnTo>
                <a:lnTo>
                  <a:pt x="1193" y="27"/>
                </a:lnTo>
                <a:lnTo>
                  <a:pt x="1187" y="30"/>
                </a:lnTo>
                <a:lnTo>
                  <a:pt x="1181" y="34"/>
                </a:lnTo>
                <a:lnTo>
                  <a:pt x="1173" y="38"/>
                </a:lnTo>
                <a:lnTo>
                  <a:pt x="1164" y="43"/>
                </a:lnTo>
                <a:lnTo>
                  <a:pt x="1154" y="49"/>
                </a:lnTo>
                <a:lnTo>
                  <a:pt x="1144" y="55"/>
                </a:lnTo>
                <a:lnTo>
                  <a:pt x="1132" y="62"/>
                </a:lnTo>
                <a:lnTo>
                  <a:pt x="1119" y="70"/>
                </a:lnTo>
                <a:lnTo>
                  <a:pt x="1105" y="78"/>
                </a:lnTo>
                <a:lnTo>
                  <a:pt x="1090" y="86"/>
                </a:lnTo>
                <a:lnTo>
                  <a:pt x="1074" y="96"/>
                </a:lnTo>
                <a:lnTo>
                  <a:pt x="1058" y="105"/>
                </a:lnTo>
                <a:lnTo>
                  <a:pt x="1043" y="114"/>
                </a:lnTo>
                <a:lnTo>
                  <a:pt x="1029" y="122"/>
                </a:lnTo>
                <a:lnTo>
                  <a:pt x="1016" y="129"/>
                </a:lnTo>
                <a:lnTo>
                  <a:pt x="1005" y="136"/>
                </a:lnTo>
                <a:lnTo>
                  <a:pt x="994" y="142"/>
                </a:lnTo>
                <a:lnTo>
                  <a:pt x="984" y="148"/>
                </a:lnTo>
                <a:lnTo>
                  <a:pt x="975" y="153"/>
                </a:lnTo>
                <a:lnTo>
                  <a:pt x="967" y="157"/>
                </a:lnTo>
                <a:lnTo>
                  <a:pt x="961" y="161"/>
                </a:lnTo>
                <a:lnTo>
                  <a:pt x="955" y="165"/>
                </a:lnTo>
                <a:lnTo>
                  <a:pt x="950" y="167"/>
                </a:lnTo>
                <a:lnTo>
                  <a:pt x="947" y="169"/>
                </a:lnTo>
                <a:lnTo>
                  <a:pt x="944" y="171"/>
                </a:lnTo>
                <a:lnTo>
                  <a:pt x="943" y="172"/>
                </a:lnTo>
                <a:lnTo>
                  <a:pt x="942" y="172"/>
                </a:lnTo>
                <a:lnTo>
                  <a:pt x="940" y="171"/>
                </a:lnTo>
                <a:lnTo>
                  <a:pt x="937" y="169"/>
                </a:lnTo>
                <a:lnTo>
                  <a:pt x="933" y="167"/>
                </a:lnTo>
                <a:lnTo>
                  <a:pt x="928" y="164"/>
                </a:lnTo>
                <a:lnTo>
                  <a:pt x="921" y="160"/>
                </a:lnTo>
                <a:lnTo>
                  <a:pt x="914" y="156"/>
                </a:lnTo>
                <a:lnTo>
                  <a:pt x="905" y="151"/>
                </a:lnTo>
                <a:lnTo>
                  <a:pt x="895" y="145"/>
                </a:lnTo>
                <a:lnTo>
                  <a:pt x="884" y="138"/>
                </a:lnTo>
                <a:lnTo>
                  <a:pt x="872" y="131"/>
                </a:lnTo>
                <a:lnTo>
                  <a:pt x="859" y="124"/>
                </a:lnTo>
                <a:lnTo>
                  <a:pt x="844" y="115"/>
                </a:lnTo>
                <a:lnTo>
                  <a:pt x="829" y="106"/>
                </a:lnTo>
                <a:lnTo>
                  <a:pt x="812" y="97"/>
                </a:lnTo>
                <a:lnTo>
                  <a:pt x="794" y="86"/>
                </a:lnTo>
                <a:lnTo>
                  <a:pt x="776" y="76"/>
                </a:lnTo>
                <a:lnTo>
                  <a:pt x="759" y="66"/>
                </a:lnTo>
                <a:lnTo>
                  <a:pt x="744" y="57"/>
                </a:lnTo>
                <a:lnTo>
                  <a:pt x="729" y="48"/>
                </a:lnTo>
                <a:lnTo>
                  <a:pt x="716" y="41"/>
                </a:lnTo>
                <a:lnTo>
                  <a:pt x="704" y="34"/>
                </a:lnTo>
                <a:lnTo>
                  <a:pt x="693" y="27"/>
                </a:lnTo>
                <a:lnTo>
                  <a:pt x="683" y="22"/>
                </a:lnTo>
                <a:lnTo>
                  <a:pt x="674" y="17"/>
                </a:lnTo>
                <a:lnTo>
                  <a:pt x="667" y="12"/>
                </a:lnTo>
                <a:lnTo>
                  <a:pt x="660" y="9"/>
                </a:lnTo>
                <a:lnTo>
                  <a:pt x="655" y="5"/>
                </a:lnTo>
                <a:lnTo>
                  <a:pt x="651" y="3"/>
                </a:lnTo>
                <a:lnTo>
                  <a:pt x="648" y="1"/>
                </a:lnTo>
                <a:lnTo>
                  <a:pt x="647" y="0"/>
                </a:lnTo>
                <a:lnTo>
                  <a:pt x="646" y="0"/>
                </a:lnTo>
                <a:lnTo>
                  <a:pt x="646" y="1"/>
                </a:lnTo>
                <a:lnTo>
                  <a:pt x="645" y="2"/>
                </a:lnTo>
                <a:lnTo>
                  <a:pt x="645" y="3"/>
                </a:lnTo>
                <a:lnTo>
                  <a:pt x="644" y="5"/>
                </a:lnTo>
                <a:lnTo>
                  <a:pt x="643" y="7"/>
                </a:lnTo>
                <a:lnTo>
                  <a:pt x="642" y="10"/>
                </a:lnTo>
                <a:lnTo>
                  <a:pt x="641" y="13"/>
                </a:lnTo>
                <a:lnTo>
                  <a:pt x="640" y="17"/>
                </a:lnTo>
                <a:lnTo>
                  <a:pt x="639" y="21"/>
                </a:lnTo>
                <a:lnTo>
                  <a:pt x="637" y="25"/>
                </a:lnTo>
                <a:lnTo>
                  <a:pt x="635" y="30"/>
                </a:lnTo>
                <a:lnTo>
                  <a:pt x="633" y="35"/>
                </a:lnTo>
                <a:lnTo>
                  <a:pt x="631" y="40"/>
                </a:lnTo>
                <a:lnTo>
                  <a:pt x="629" y="46"/>
                </a:lnTo>
                <a:lnTo>
                  <a:pt x="627" y="53"/>
                </a:lnTo>
                <a:lnTo>
                  <a:pt x="624" y="59"/>
                </a:lnTo>
                <a:lnTo>
                  <a:pt x="622" y="66"/>
                </a:lnTo>
                <a:lnTo>
                  <a:pt x="619" y="72"/>
                </a:lnTo>
                <a:lnTo>
                  <a:pt x="615" y="79"/>
                </a:lnTo>
                <a:lnTo>
                  <a:pt x="612" y="86"/>
                </a:lnTo>
                <a:lnTo>
                  <a:pt x="608" y="92"/>
                </a:lnTo>
                <a:lnTo>
                  <a:pt x="604" y="99"/>
                </a:lnTo>
                <a:lnTo>
                  <a:pt x="600" y="106"/>
                </a:lnTo>
                <a:lnTo>
                  <a:pt x="595" y="113"/>
                </a:lnTo>
                <a:lnTo>
                  <a:pt x="590" y="119"/>
                </a:lnTo>
                <a:lnTo>
                  <a:pt x="585" y="126"/>
                </a:lnTo>
                <a:lnTo>
                  <a:pt x="580" y="133"/>
                </a:lnTo>
                <a:lnTo>
                  <a:pt x="574" y="140"/>
                </a:lnTo>
                <a:lnTo>
                  <a:pt x="569" y="147"/>
                </a:lnTo>
                <a:lnTo>
                  <a:pt x="563" y="154"/>
                </a:lnTo>
                <a:lnTo>
                  <a:pt x="556" y="161"/>
                </a:lnTo>
                <a:lnTo>
                  <a:pt x="550" y="167"/>
                </a:lnTo>
                <a:lnTo>
                  <a:pt x="543" y="174"/>
                </a:lnTo>
                <a:lnTo>
                  <a:pt x="536" y="181"/>
                </a:lnTo>
                <a:lnTo>
                  <a:pt x="529" y="187"/>
                </a:lnTo>
                <a:lnTo>
                  <a:pt x="522" y="193"/>
                </a:lnTo>
                <a:lnTo>
                  <a:pt x="514" y="200"/>
                </a:lnTo>
                <a:lnTo>
                  <a:pt x="507" y="206"/>
                </a:lnTo>
                <a:lnTo>
                  <a:pt x="499" y="212"/>
                </a:lnTo>
                <a:lnTo>
                  <a:pt x="491" y="217"/>
                </a:lnTo>
                <a:lnTo>
                  <a:pt x="483" y="223"/>
                </a:lnTo>
                <a:lnTo>
                  <a:pt x="474" y="228"/>
                </a:lnTo>
                <a:lnTo>
                  <a:pt x="466" y="234"/>
                </a:lnTo>
                <a:lnTo>
                  <a:pt x="457" y="239"/>
                </a:lnTo>
                <a:lnTo>
                  <a:pt x="448" y="244"/>
                </a:lnTo>
                <a:lnTo>
                  <a:pt x="439" y="249"/>
                </a:lnTo>
                <a:lnTo>
                  <a:pt x="430" y="253"/>
                </a:lnTo>
                <a:lnTo>
                  <a:pt x="421" y="258"/>
                </a:lnTo>
                <a:lnTo>
                  <a:pt x="412" y="262"/>
                </a:lnTo>
                <a:lnTo>
                  <a:pt x="403" y="266"/>
                </a:lnTo>
                <a:lnTo>
                  <a:pt x="394" y="270"/>
                </a:lnTo>
                <a:lnTo>
                  <a:pt x="385" y="273"/>
                </a:lnTo>
                <a:lnTo>
                  <a:pt x="376" y="277"/>
                </a:lnTo>
                <a:lnTo>
                  <a:pt x="368" y="280"/>
                </a:lnTo>
                <a:lnTo>
                  <a:pt x="360" y="282"/>
                </a:lnTo>
                <a:lnTo>
                  <a:pt x="351" y="285"/>
                </a:lnTo>
                <a:lnTo>
                  <a:pt x="343" y="287"/>
                </a:lnTo>
                <a:lnTo>
                  <a:pt x="335" y="289"/>
                </a:lnTo>
                <a:lnTo>
                  <a:pt x="327" y="291"/>
                </a:lnTo>
                <a:lnTo>
                  <a:pt x="320" y="292"/>
                </a:lnTo>
                <a:lnTo>
                  <a:pt x="312" y="294"/>
                </a:lnTo>
                <a:lnTo>
                  <a:pt x="305" y="295"/>
                </a:lnTo>
                <a:lnTo>
                  <a:pt x="297" y="295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EF6CE662-F324-2104-A1B7-59E1627315E7}"/>
              </a:ext>
            </a:extLst>
          </p:cNvPr>
          <p:cNvSpPr>
            <a:spLocks noChangeAspect="1"/>
          </p:cNvSpPr>
          <p:nvPr/>
        </p:nvSpPr>
        <p:spPr bwMode="auto">
          <a:xfrm>
            <a:off x="3826871" y="2796498"/>
            <a:ext cx="1855788" cy="2268537"/>
          </a:xfrm>
          <a:custGeom>
            <a:avLst/>
            <a:gdLst>
              <a:gd name="T0" fmla="*/ 2147483647 w 989"/>
              <a:gd name="T1" fmla="*/ 961172781 h 1209"/>
              <a:gd name="T2" fmla="*/ 2147483647 w 989"/>
              <a:gd name="T3" fmla="*/ 866111925 h 1209"/>
              <a:gd name="T4" fmla="*/ 2147483647 w 989"/>
              <a:gd name="T5" fmla="*/ 841465753 h 1209"/>
              <a:gd name="T6" fmla="*/ 2147483647 w 989"/>
              <a:gd name="T7" fmla="*/ 841465753 h 1209"/>
              <a:gd name="T8" fmla="*/ 2147483647 w 989"/>
              <a:gd name="T9" fmla="*/ 841465753 h 1209"/>
              <a:gd name="T10" fmla="*/ 2147483647 w 989"/>
              <a:gd name="T11" fmla="*/ 841465753 h 1209"/>
              <a:gd name="T12" fmla="*/ 2147483647 w 989"/>
              <a:gd name="T13" fmla="*/ 841465753 h 1209"/>
              <a:gd name="T14" fmla="*/ 2147483647 w 989"/>
              <a:gd name="T15" fmla="*/ 841465753 h 1209"/>
              <a:gd name="T16" fmla="*/ 2147483647 w 989"/>
              <a:gd name="T17" fmla="*/ 799217318 h 1209"/>
              <a:gd name="T18" fmla="*/ 2147483647 w 989"/>
              <a:gd name="T19" fmla="*/ 644303886 h 1209"/>
              <a:gd name="T20" fmla="*/ 2084423757 w 989"/>
              <a:gd name="T21" fmla="*/ 369681433 h 1209"/>
              <a:gd name="T22" fmla="*/ 1679510712 w 989"/>
              <a:gd name="T23" fmla="*/ 133789273 h 1209"/>
              <a:gd name="T24" fmla="*/ 1478813575 w 989"/>
              <a:gd name="T25" fmla="*/ 14082190 h 1209"/>
              <a:gd name="T26" fmla="*/ 1429519805 w 989"/>
              <a:gd name="T27" fmla="*/ 14082190 h 1209"/>
              <a:gd name="T28" fmla="*/ 1221782309 w 989"/>
              <a:gd name="T29" fmla="*/ 133789273 h 1209"/>
              <a:gd name="T30" fmla="*/ 813347443 w 989"/>
              <a:gd name="T31" fmla="*/ 369681433 h 1209"/>
              <a:gd name="T32" fmla="*/ 345056509 w 989"/>
              <a:gd name="T33" fmla="*/ 644303886 h 1209"/>
              <a:gd name="T34" fmla="*/ 70420505 w 989"/>
              <a:gd name="T35" fmla="*/ 799217318 h 1209"/>
              <a:gd name="T36" fmla="*/ 0 w 989"/>
              <a:gd name="T37" fmla="*/ 841465753 h 1209"/>
              <a:gd name="T38" fmla="*/ 45773605 w 989"/>
              <a:gd name="T39" fmla="*/ 841465753 h 1209"/>
              <a:gd name="T40" fmla="*/ 158443784 w 989"/>
              <a:gd name="T41" fmla="*/ 841465753 h 1209"/>
              <a:gd name="T42" fmla="*/ 323929803 w 989"/>
              <a:gd name="T43" fmla="*/ 841465753 h 1209"/>
              <a:gd name="T44" fmla="*/ 436601814 w 989"/>
              <a:gd name="T45" fmla="*/ 841465753 h 1209"/>
              <a:gd name="T46" fmla="*/ 482375405 w 989"/>
              <a:gd name="T47" fmla="*/ 841465753 h 1209"/>
              <a:gd name="T48" fmla="*/ 485895584 w 989"/>
              <a:gd name="T49" fmla="*/ 873153956 h 1209"/>
              <a:gd name="T50" fmla="*/ 492937937 w 989"/>
              <a:gd name="T51" fmla="*/ 989339265 h 1209"/>
              <a:gd name="T52" fmla="*/ 503500351 w 989"/>
              <a:gd name="T53" fmla="*/ 1190024962 h 1209"/>
              <a:gd name="T54" fmla="*/ 542231707 w 989"/>
              <a:gd name="T55" fmla="*/ 1461123468 h 1209"/>
              <a:gd name="T56" fmla="*/ 623214597 w 989"/>
              <a:gd name="T57" fmla="*/ 1788556348 h 1209"/>
              <a:gd name="T58" fmla="*/ 749969202 w 989"/>
              <a:gd name="T59" fmla="*/ 2147483647 h 1209"/>
              <a:gd name="T60" fmla="*/ 940103924 w 989"/>
              <a:gd name="T61" fmla="*/ 2147483647 h 1209"/>
              <a:gd name="T62" fmla="*/ 1200655604 w 989"/>
              <a:gd name="T63" fmla="*/ 2147483647 h 1209"/>
              <a:gd name="T64" fmla="*/ 1517544931 w 989"/>
              <a:gd name="T65" fmla="*/ 2147483647 h 1209"/>
              <a:gd name="T66" fmla="*/ 1869643557 w 989"/>
              <a:gd name="T67" fmla="*/ 2147483647 h 1209"/>
              <a:gd name="T68" fmla="*/ 2147483647 w 989"/>
              <a:gd name="T69" fmla="*/ 2147483647 h 1209"/>
              <a:gd name="T70" fmla="*/ 2147483647 w 989"/>
              <a:gd name="T71" fmla="*/ 2147483647 h 1209"/>
              <a:gd name="T72" fmla="*/ 2147483647 w 989"/>
              <a:gd name="T73" fmla="*/ 2147483647 h 1209"/>
              <a:gd name="T74" fmla="*/ 2147483647 w 989"/>
              <a:gd name="T75" fmla="*/ 2147483647 h 1209"/>
              <a:gd name="T76" fmla="*/ 2147483647 w 989"/>
              <a:gd name="T77" fmla="*/ 2147483647 h 1209"/>
              <a:gd name="T78" fmla="*/ 2147483647 w 989"/>
              <a:gd name="T79" fmla="*/ 2147483647 h 1209"/>
              <a:gd name="T80" fmla="*/ 2147483647 w 989"/>
              <a:gd name="T81" fmla="*/ 2147483647 h 1209"/>
              <a:gd name="T82" fmla="*/ 2147483647 w 989"/>
              <a:gd name="T83" fmla="*/ 2147483647 h 1209"/>
              <a:gd name="T84" fmla="*/ 2147483647 w 989"/>
              <a:gd name="T85" fmla="*/ 2147483647 h 1209"/>
              <a:gd name="T86" fmla="*/ 2147483647 w 989"/>
              <a:gd name="T87" fmla="*/ 2147483647 h 1209"/>
              <a:gd name="T88" fmla="*/ 2147483647 w 989"/>
              <a:gd name="T89" fmla="*/ 2147483647 h 1209"/>
              <a:gd name="T90" fmla="*/ 2147483647 w 989"/>
              <a:gd name="T91" fmla="*/ 2147483647 h 1209"/>
              <a:gd name="T92" fmla="*/ 2147483647 w 989"/>
              <a:gd name="T93" fmla="*/ 2147483647 h 1209"/>
              <a:gd name="T94" fmla="*/ 2147483647 w 989"/>
              <a:gd name="T95" fmla="*/ 2147483647 h 1209"/>
              <a:gd name="T96" fmla="*/ 2147483647 w 989"/>
              <a:gd name="T97" fmla="*/ 2147483647 h 1209"/>
              <a:gd name="T98" fmla="*/ 2147483647 w 989"/>
              <a:gd name="T99" fmla="*/ 2147483647 h 1209"/>
              <a:gd name="T100" fmla="*/ 2147483647 w 989"/>
              <a:gd name="T101" fmla="*/ 2147483647 h 1209"/>
              <a:gd name="T102" fmla="*/ 2147483647 w 989"/>
              <a:gd name="T103" fmla="*/ 2147483647 h 1209"/>
              <a:gd name="T104" fmla="*/ 2147483647 w 989"/>
              <a:gd name="T105" fmla="*/ 2147483647 h 1209"/>
              <a:gd name="T106" fmla="*/ 2147483647 w 989"/>
              <a:gd name="T107" fmla="*/ 2147483647 h 1209"/>
              <a:gd name="T108" fmla="*/ 2147483647 w 989"/>
              <a:gd name="T109" fmla="*/ 2056137122 h 1209"/>
              <a:gd name="T110" fmla="*/ 2147483647 w 989"/>
              <a:gd name="T111" fmla="*/ 1936429625 h 1209"/>
              <a:gd name="T112" fmla="*/ 2147483647 w 989"/>
              <a:gd name="T113" fmla="*/ 1802640411 h 1209"/>
              <a:gd name="T114" fmla="*/ 2147483647 w 989"/>
              <a:gd name="T115" fmla="*/ 1661809166 h 1209"/>
              <a:gd name="T116" fmla="*/ 2147483647 w 989"/>
              <a:gd name="T117" fmla="*/ 1520977920 h 1209"/>
              <a:gd name="T118" fmla="*/ 2147483647 w 989"/>
              <a:gd name="T119" fmla="*/ 1366062612 h 1209"/>
              <a:gd name="T120" fmla="*/ 2147483647 w 989"/>
              <a:gd name="T121" fmla="*/ 1190024962 h 12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89"/>
              <a:gd name="T184" fmla="*/ 0 h 1209"/>
              <a:gd name="T185" fmla="*/ 989 w 989"/>
              <a:gd name="T186" fmla="*/ 1209 h 120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89" h="1209">
                <a:moveTo>
                  <a:pt x="697" y="312"/>
                </a:moveTo>
                <a:lnTo>
                  <a:pt x="696" y="303"/>
                </a:lnTo>
                <a:lnTo>
                  <a:pt x="695" y="295"/>
                </a:lnTo>
                <a:lnTo>
                  <a:pt x="694" y="287"/>
                </a:lnTo>
                <a:lnTo>
                  <a:pt x="693" y="280"/>
                </a:lnTo>
                <a:lnTo>
                  <a:pt x="692" y="273"/>
                </a:lnTo>
                <a:lnTo>
                  <a:pt x="691" y="267"/>
                </a:lnTo>
                <a:lnTo>
                  <a:pt x="691" y="262"/>
                </a:lnTo>
                <a:lnTo>
                  <a:pt x="690" y="257"/>
                </a:lnTo>
                <a:lnTo>
                  <a:pt x="690" y="253"/>
                </a:lnTo>
                <a:lnTo>
                  <a:pt x="689" y="249"/>
                </a:lnTo>
                <a:lnTo>
                  <a:pt x="689" y="246"/>
                </a:lnTo>
                <a:lnTo>
                  <a:pt x="688" y="244"/>
                </a:lnTo>
                <a:lnTo>
                  <a:pt x="688" y="242"/>
                </a:lnTo>
                <a:lnTo>
                  <a:pt x="688" y="240"/>
                </a:lnTo>
                <a:lnTo>
                  <a:pt x="688" y="239"/>
                </a:lnTo>
                <a:lnTo>
                  <a:pt x="689" y="239"/>
                </a:lnTo>
                <a:lnTo>
                  <a:pt x="690" y="239"/>
                </a:lnTo>
                <a:lnTo>
                  <a:pt x="692" y="239"/>
                </a:lnTo>
                <a:lnTo>
                  <a:pt x="694" y="239"/>
                </a:lnTo>
                <a:lnTo>
                  <a:pt x="697" y="239"/>
                </a:lnTo>
                <a:lnTo>
                  <a:pt x="701" y="239"/>
                </a:lnTo>
                <a:lnTo>
                  <a:pt x="705" y="239"/>
                </a:lnTo>
                <a:lnTo>
                  <a:pt x="709" y="239"/>
                </a:lnTo>
                <a:lnTo>
                  <a:pt x="714" y="239"/>
                </a:lnTo>
                <a:lnTo>
                  <a:pt x="720" y="239"/>
                </a:lnTo>
                <a:lnTo>
                  <a:pt x="726" y="239"/>
                </a:lnTo>
                <a:lnTo>
                  <a:pt x="732" y="239"/>
                </a:lnTo>
                <a:lnTo>
                  <a:pt x="739" y="239"/>
                </a:lnTo>
                <a:lnTo>
                  <a:pt x="747" y="239"/>
                </a:lnTo>
                <a:lnTo>
                  <a:pt x="755" y="239"/>
                </a:lnTo>
                <a:lnTo>
                  <a:pt x="763" y="239"/>
                </a:lnTo>
                <a:lnTo>
                  <a:pt x="771" y="239"/>
                </a:lnTo>
                <a:lnTo>
                  <a:pt x="778" y="239"/>
                </a:lnTo>
                <a:lnTo>
                  <a:pt x="784" y="239"/>
                </a:lnTo>
                <a:lnTo>
                  <a:pt x="790" y="239"/>
                </a:lnTo>
                <a:lnTo>
                  <a:pt x="796" y="239"/>
                </a:lnTo>
                <a:lnTo>
                  <a:pt x="801" y="239"/>
                </a:lnTo>
                <a:lnTo>
                  <a:pt x="805" y="239"/>
                </a:lnTo>
                <a:lnTo>
                  <a:pt x="809" y="239"/>
                </a:lnTo>
                <a:lnTo>
                  <a:pt x="812" y="239"/>
                </a:lnTo>
                <a:lnTo>
                  <a:pt x="815" y="239"/>
                </a:lnTo>
                <a:lnTo>
                  <a:pt x="818" y="239"/>
                </a:lnTo>
                <a:lnTo>
                  <a:pt x="819" y="239"/>
                </a:lnTo>
                <a:lnTo>
                  <a:pt x="821" y="239"/>
                </a:lnTo>
                <a:lnTo>
                  <a:pt x="822" y="239"/>
                </a:lnTo>
                <a:lnTo>
                  <a:pt x="821" y="239"/>
                </a:lnTo>
                <a:lnTo>
                  <a:pt x="819" y="237"/>
                </a:lnTo>
                <a:lnTo>
                  <a:pt x="815" y="235"/>
                </a:lnTo>
                <a:lnTo>
                  <a:pt x="809" y="232"/>
                </a:lnTo>
                <a:lnTo>
                  <a:pt x="802" y="227"/>
                </a:lnTo>
                <a:lnTo>
                  <a:pt x="793" y="222"/>
                </a:lnTo>
                <a:lnTo>
                  <a:pt x="783" y="216"/>
                </a:lnTo>
                <a:lnTo>
                  <a:pt x="771" y="209"/>
                </a:lnTo>
                <a:lnTo>
                  <a:pt x="757" y="201"/>
                </a:lnTo>
                <a:lnTo>
                  <a:pt x="742" y="192"/>
                </a:lnTo>
                <a:lnTo>
                  <a:pt x="725" y="183"/>
                </a:lnTo>
                <a:lnTo>
                  <a:pt x="707" y="172"/>
                </a:lnTo>
                <a:lnTo>
                  <a:pt x="687" y="160"/>
                </a:lnTo>
                <a:lnTo>
                  <a:pt x="665" y="148"/>
                </a:lnTo>
                <a:lnTo>
                  <a:pt x="642" y="134"/>
                </a:lnTo>
                <a:lnTo>
                  <a:pt x="617" y="120"/>
                </a:lnTo>
                <a:lnTo>
                  <a:pt x="592" y="105"/>
                </a:lnTo>
                <a:lnTo>
                  <a:pt x="569" y="92"/>
                </a:lnTo>
                <a:lnTo>
                  <a:pt x="548" y="79"/>
                </a:lnTo>
                <a:lnTo>
                  <a:pt x="528" y="67"/>
                </a:lnTo>
                <a:lnTo>
                  <a:pt x="509" y="57"/>
                </a:lnTo>
                <a:lnTo>
                  <a:pt x="493" y="47"/>
                </a:lnTo>
                <a:lnTo>
                  <a:pt x="477" y="38"/>
                </a:lnTo>
                <a:lnTo>
                  <a:pt x="464" y="30"/>
                </a:lnTo>
                <a:lnTo>
                  <a:pt x="452" y="23"/>
                </a:lnTo>
                <a:lnTo>
                  <a:pt x="442" y="17"/>
                </a:lnTo>
                <a:lnTo>
                  <a:pt x="433" y="12"/>
                </a:lnTo>
                <a:lnTo>
                  <a:pt x="426" y="8"/>
                </a:lnTo>
                <a:lnTo>
                  <a:pt x="420" y="4"/>
                </a:lnTo>
                <a:lnTo>
                  <a:pt x="416" y="2"/>
                </a:lnTo>
                <a:lnTo>
                  <a:pt x="414" y="1"/>
                </a:lnTo>
                <a:lnTo>
                  <a:pt x="413" y="0"/>
                </a:lnTo>
                <a:lnTo>
                  <a:pt x="412" y="1"/>
                </a:lnTo>
                <a:lnTo>
                  <a:pt x="410" y="2"/>
                </a:lnTo>
                <a:lnTo>
                  <a:pt x="406" y="4"/>
                </a:lnTo>
                <a:lnTo>
                  <a:pt x="400" y="8"/>
                </a:lnTo>
                <a:lnTo>
                  <a:pt x="393" y="12"/>
                </a:lnTo>
                <a:lnTo>
                  <a:pt x="384" y="17"/>
                </a:lnTo>
                <a:lnTo>
                  <a:pt x="373" y="23"/>
                </a:lnTo>
                <a:lnTo>
                  <a:pt x="361" y="30"/>
                </a:lnTo>
                <a:lnTo>
                  <a:pt x="347" y="38"/>
                </a:lnTo>
                <a:lnTo>
                  <a:pt x="332" y="47"/>
                </a:lnTo>
                <a:lnTo>
                  <a:pt x="315" y="57"/>
                </a:lnTo>
                <a:lnTo>
                  <a:pt x="297" y="67"/>
                </a:lnTo>
                <a:lnTo>
                  <a:pt x="277" y="79"/>
                </a:lnTo>
                <a:lnTo>
                  <a:pt x="255" y="92"/>
                </a:lnTo>
                <a:lnTo>
                  <a:pt x="231" y="105"/>
                </a:lnTo>
                <a:lnTo>
                  <a:pt x="206" y="120"/>
                </a:lnTo>
                <a:lnTo>
                  <a:pt x="181" y="134"/>
                </a:lnTo>
                <a:lnTo>
                  <a:pt x="158" y="148"/>
                </a:lnTo>
                <a:lnTo>
                  <a:pt x="136" y="160"/>
                </a:lnTo>
                <a:lnTo>
                  <a:pt x="116" y="172"/>
                </a:lnTo>
                <a:lnTo>
                  <a:pt x="98" y="183"/>
                </a:lnTo>
                <a:lnTo>
                  <a:pt x="81" y="192"/>
                </a:lnTo>
                <a:lnTo>
                  <a:pt x="65" y="201"/>
                </a:lnTo>
                <a:lnTo>
                  <a:pt x="52" y="209"/>
                </a:lnTo>
                <a:lnTo>
                  <a:pt x="40" y="216"/>
                </a:lnTo>
                <a:lnTo>
                  <a:pt x="29" y="222"/>
                </a:lnTo>
                <a:lnTo>
                  <a:pt x="20" y="227"/>
                </a:lnTo>
                <a:lnTo>
                  <a:pt x="13" y="232"/>
                </a:lnTo>
                <a:lnTo>
                  <a:pt x="7" y="235"/>
                </a:lnTo>
                <a:lnTo>
                  <a:pt x="3" y="237"/>
                </a:lnTo>
                <a:lnTo>
                  <a:pt x="1" y="239"/>
                </a:lnTo>
                <a:lnTo>
                  <a:pt x="0" y="239"/>
                </a:lnTo>
                <a:lnTo>
                  <a:pt x="1" y="239"/>
                </a:lnTo>
                <a:lnTo>
                  <a:pt x="2" y="239"/>
                </a:lnTo>
                <a:lnTo>
                  <a:pt x="4" y="239"/>
                </a:lnTo>
                <a:lnTo>
                  <a:pt x="7" y="239"/>
                </a:lnTo>
                <a:lnTo>
                  <a:pt x="10" y="239"/>
                </a:lnTo>
                <a:lnTo>
                  <a:pt x="13" y="239"/>
                </a:lnTo>
                <a:lnTo>
                  <a:pt x="17" y="239"/>
                </a:lnTo>
                <a:lnTo>
                  <a:pt x="22" y="239"/>
                </a:lnTo>
                <a:lnTo>
                  <a:pt x="27" y="239"/>
                </a:lnTo>
                <a:lnTo>
                  <a:pt x="33" y="239"/>
                </a:lnTo>
                <a:lnTo>
                  <a:pt x="39" y="239"/>
                </a:lnTo>
                <a:lnTo>
                  <a:pt x="45" y="239"/>
                </a:lnTo>
                <a:lnTo>
                  <a:pt x="53" y="239"/>
                </a:lnTo>
                <a:lnTo>
                  <a:pt x="60" y="239"/>
                </a:lnTo>
                <a:lnTo>
                  <a:pt x="69" y="239"/>
                </a:lnTo>
                <a:lnTo>
                  <a:pt x="77" y="239"/>
                </a:lnTo>
                <a:lnTo>
                  <a:pt x="85" y="239"/>
                </a:lnTo>
                <a:lnTo>
                  <a:pt x="92" y="239"/>
                </a:lnTo>
                <a:lnTo>
                  <a:pt x="99" y="239"/>
                </a:lnTo>
                <a:lnTo>
                  <a:pt x="105" y="239"/>
                </a:lnTo>
                <a:lnTo>
                  <a:pt x="111" y="239"/>
                </a:lnTo>
                <a:lnTo>
                  <a:pt x="116" y="239"/>
                </a:lnTo>
                <a:lnTo>
                  <a:pt x="120" y="239"/>
                </a:lnTo>
                <a:lnTo>
                  <a:pt x="124" y="239"/>
                </a:lnTo>
                <a:lnTo>
                  <a:pt x="128" y="239"/>
                </a:lnTo>
                <a:lnTo>
                  <a:pt x="131" y="239"/>
                </a:lnTo>
                <a:lnTo>
                  <a:pt x="133" y="239"/>
                </a:lnTo>
                <a:lnTo>
                  <a:pt x="135" y="239"/>
                </a:lnTo>
                <a:lnTo>
                  <a:pt x="137" y="239"/>
                </a:lnTo>
                <a:lnTo>
                  <a:pt x="138" y="239"/>
                </a:lnTo>
                <a:lnTo>
                  <a:pt x="138" y="240"/>
                </a:lnTo>
                <a:lnTo>
                  <a:pt x="138" y="242"/>
                </a:lnTo>
                <a:lnTo>
                  <a:pt x="138" y="245"/>
                </a:lnTo>
                <a:lnTo>
                  <a:pt x="138" y="248"/>
                </a:lnTo>
                <a:lnTo>
                  <a:pt x="138" y="251"/>
                </a:lnTo>
                <a:lnTo>
                  <a:pt x="139" y="256"/>
                </a:lnTo>
                <a:lnTo>
                  <a:pt x="139" y="261"/>
                </a:lnTo>
                <a:lnTo>
                  <a:pt x="139" y="267"/>
                </a:lnTo>
                <a:lnTo>
                  <a:pt x="139" y="273"/>
                </a:lnTo>
                <a:lnTo>
                  <a:pt x="140" y="281"/>
                </a:lnTo>
                <a:lnTo>
                  <a:pt x="140" y="289"/>
                </a:lnTo>
                <a:lnTo>
                  <a:pt x="141" y="297"/>
                </a:lnTo>
                <a:lnTo>
                  <a:pt x="141" y="306"/>
                </a:lnTo>
                <a:lnTo>
                  <a:pt x="142" y="316"/>
                </a:lnTo>
                <a:lnTo>
                  <a:pt x="142" y="327"/>
                </a:lnTo>
                <a:lnTo>
                  <a:pt x="143" y="338"/>
                </a:lnTo>
                <a:lnTo>
                  <a:pt x="144" y="350"/>
                </a:lnTo>
                <a:lnTo>
                  <a:pt x="146" y="362"/>
                </a:lnTo>
                <a:lnTo>
                  <a:pt x="147" y="375"/>
                </a:lnTo>
                <a:lnTo>
                  <a:pt x="149" y="388"/>
                </a:lnTo>
                <a:lnTo>
                  <a:pt x="152" y="401"/>
                </a:lnTo>
                <a:lnTo>
                  <a:pt x="154" y="415"/>
                </a:lnTo>
                <a:lnTo>
                  <a:pt x="157" y="429"/>
                </a:lnTo>
                <a:lnTo>
                  <a:pt x="161" y="444"/>
                </a:lnTo>
                <a:lnTo>
                  <a:pt x="164" y="460"/>
                </a:lnTo>
                <a:lnTo>
                  <a:pt x="168" y="475"/>
                </a:lnTo>
                <a:lnTo>
                  <a:pt x="173" y="492"/>
                </a:lnTo>
                <a:lnTo>
                  <a:pt x="177" y="508"/>
                </a:lnTo>
                <a:lnTo>
                  <a:pt x="182" y="525"/>
                </a:lnTo>
                <a:lnTo>
                  <a:pt x="187" y="543"/>
                </a:lnTo>
                <a:lnTo>
                  <a:pt x="193" y="561"/>
                </a:lnTo>
                <a:lnTo>
                  <a:pt x="199" y="579"/>
                </a:lnTo>
                <a:lnTo>
                  <a:pt x="206" y="598"/>
                </a:lnTo>
                <a:lnTo>
                  <a:pt x="213" y="616"/>
                </a:lnTo>
                <a:lnTo>
                  <a:pt x="220" y="634"/>
                </a:lnTo>
                <a:lnTo>
                  <a:pt x="229" y="652"/>
                </a:lnTo>
                <a:lnTo>
                  <a:pt x="237" y="671"/>
                </a:lnTo>
                <a:lnTo>
                  <a:pt x="247" y="689"/>
                </a:lnTo>
                <a:lnTo>
                  <a:pt x="257" y="707"/>
                </a:lnTo>
                <a:lnTo>
                  <a:pt x="267" y="726"/>
                </a:lnTo>
                <a:lnTo>
                  <a:pt x="278" y="744"/>
                </a:lnTo>
                <a:lnTo>
                  <a:pt x="290" y="762"/>
                </a:lnTo>
                <a:lnTo>
                  <a:pt x="302" y="780"/>
                </a:lnTo>
                <a:lnTo>
                  <a:pt x="314" y="799"/>
                </a:lnTo>
                <a:lnTo>
                  <a:pt x="327" y="817"/>
                </a:lnTo>
                <a:lnTo>
                  <a:pt x="341" y="835"/>
                </a:lnTo>
                <a:lnTo>
                  <a:pt x="355" y="853"/>
                </a:lnTo>
                <a:lnTo>
                  <a:pt x="370" y="871"/>
                </a:lnTo>
                <a:lnTo>
                  <a:pt x="385" y="889"/>
                </a:lnTo>
                <a:lnTo>
                  <a:pt x="400" y="906"/>
                </a:lnTo>
                <a:lnTo>
                  <a:pt x="416" y="923"/>
                </a:lnTo>
                <a:lnTo>
                  <a:pt x="431" y="939"/>
                </a:lnTo>
                <a:lnTo>
                  <a:pt x="447" y="954"/>
                </a:lnTo>
                <a:lnTo>
                  <a:pt x="463" y="969"/>
                </a:lnTo>
                <a:lnTo>
                  <a:pt x="480" y="984"/>
                </a:lnTo>
                <a:lnTo>
                  <a:pt x="497" y="998"/>
                </a:lnTo>
                <a:lnTo>
                  <a:pt x="513" y="1011"/>
                </a:lnTo>
                <a:lnTo>
                  <a:pt x="531" y="1024"/>
                </a:lnTo>
                <a:lnTo>
                  <a:pt x="548" y="1037"/>
                </a:lnTo>
                <a:lnTo>
                  <a:pt x="566" y="1049"/>
                </a:lnTo>
                <a:lnTo>
                  <a:pt x="584" y="1060"/>
                </a:lnTo>
                <a:lnTo>
                  <a:pt x="602" y="1071"/>
                </a:lnTo>
                <a:lnTo>
                  <a:pt x="620" y="1082"/>
                </a:lnTo>
                <a:lnTo>
                  <a:pt x="638" y="1092"/>
                </a:lnTo>
                <a:lnTo>
                  <a:pt x="656" y="1101"/>
                </a:lnTo>
                <a:lnTo>
                  <a:pt x="674" y="1110"/>
                </a:lnTo>
                <a:lnTo>
                  <a:pt x="691" y="1119"/>
                </a:lnTo>
                <a:lnTo>
                  <a:pt x="708" y="1127"/>
                </a:lnTo>
                <a:lnTo>
                  <a:pt x="724" y="1135"/>
                </a:lnTo>
                <a:lnTo>
                  <a:pt x="741" y="1142"/>
                </a:lnTo>
                <a:lnTo>
                  <a:pt x="756" y="1149"/>
                </a:lnTo>
                <a:lnTo>
                  <a:pt x="772" y="1155"/>
                </a:lnTo>
                <a:lnTo>
                  <a:pt x="787" y="1161"/>
                </a:lnTo>
                <a:lnTo>
                  <a:pt x="801" y="1166"/>
                </a:lnTo>
                <a:lnTo>
                  <a:pt x="815" y="1171"/>
                </a:lnTo>
                <a:lnTo>
                  <a:pt x="829" y="1176"/>
                </a:lnTo>
                <a:lnTo>
                  <a:pt x="843" y="1180"/>
                </a:lnTo>
                <a:lnTo>
                  <a:pt x="856" y="1183"/>
                </a:lnTo>
                <a:lnTo>
                  <a:pt x="869" y="1186"/>
                </a:lnTo>
                <a:lnTo>
                  <a:pt x="881" y="1189"/>
                </a:lnTo>
                <a:lnTo>
                  <a:pt x="892" y="1191"/>
                </a:lnTo>
                <a:lnTo>
                  <a:pt x="903" y="1193"/>
                </a:lnTo>
                <a:lnTo>
                  <a:pt x="912" y="1196"/>
                </a:lnTo>
                <a:lnTo>
                  <a:pt x="921" y="1198"/>
                </a:lnTo>
                <a:lnTo>
                  <a:pt x="930" y="1199"/>
                </a:lnTo>
                <a:lnTo>
                  <a:pt x="937" y="1201"/>
                </a:lnTo>
                <a:lnTo>
                  <a:pt x="944" y="1202"/>
                </a:lnTo>
                <a:lnTo>
                  <a:pt x="950" y="1204"/>
                </a:lnTo>
                <a:lnTo>
                  <a:pt x="955" y="1205"/>
                </a:lnTo>
                <a:lnTo>
                  <a:pt x="959" y="1206"/>
                </a:lnTo>
                <a:lnTo>
                  <a:pt x="963" y="1207"/>
                </a:lnTo>
                <a:lnTo>
                  <a:pt x="965" y="1207"/>
                </a:lnTo>
                <a:lnTo>
                  <a:pt x="967" y="1208"/>
                </a:lnTo>
                <a:lnTo>
                  <a:pt x="968" y="1208"/>
                </a:lnTo>
                <a:lnTo>
                  <a:pt x="969" y="1208"/>
                </a:lnTo>
                <a:lnTo>
                  <a:pt x="969" y="1207"/>
                </a:lnTo>
                <a:lnTo>
                  <a:pt x="968" y="1206"/>
                </a:lnTo>
                <a:lnTo>
                  <a:pt x="966" y="1203"/>
                </a:lnTo>
                <a:lnTo>
                  <a:pt x="964" y="1200"/>
                </a:lnTo>
                <a:lnTo>
                  <a:pt x="961" y="1195"/>
                </a:lnTo>
                <a:lnTo>
                  <a:pt x="958" y="1189"/>
                </a:lnTo>
                <a:lnTo>
                  <a:pt x="954" y="1183"/>
                </a:lnTo>
                <a:lnTo>
                  <a:pt x="950" y="1175"/>
                </a:lnTo>
                <a:lnTo>
                  <a:pt x="945" y="1166"/>
                </a:lnTo>
                <a:lnTo>
                  <a:pt x="939" y="1156"/>
                </a:lnTo>
                <a:lnTo>
                  <a:pt x="933" y="1146"/>
                </a:lnTo>
                <a:lnTo>
                  <a:pt x="926" y="1134"/>
                </a:lnTo>
                <a:lnTo>
                  <a:pt x="918" y="1121"/>
                </a:lnTo>
                <a:lnTo>
                  <a:pt x="910" y="1107"/>
                </a:lnTo>
                <a:lnTo>
                  <a:pt x="902" y="1092"/>
                </a:lnTo>
                <a:lnTo>
                  <a:pt x="892" y="1076"/>
                </a:lnTo>
                <a:lnTo>
                  <a:pt x="883" y="1060"/>
                </a:lnTo>
                <a:lnTo>
                  <a:pt x="875" y="1045"/>
                </a:lnTo>
                <a:lnTo>
                  <a:pt x="866" y="1031"/>
                </a:lnTo>
                <a:lnTo>
                  <a:pt x="859" y="1018"/>
                </a:lnTo>
                <a:lnTo>
                  <a:pt x="852" y="1007"/>
                </a:lnTo>
                <a:lnTo>
                  <a:pt x="846" y="996"/>
                </a:lnTo>
                <a:lnTo>
                  <a:pt x="840" y="986"/>
                </a:lnTo>
                <a:lnTo>
                  <a:pt x="835" y="977"/>
                </a:lnTo>
                <a:lnTo>
                  <a:pt x="831" y="969"/>
                </a:lnTo>
                <a:lnTo>
                  <a:pt x="827" y="963"/>
                </a:lnTo>
                <a:lnTo>
                  <a:pt x="823" y="957"/>
                </a:lnTo>
                <a:lnTo>
                  <a:pt x="821" y="952"/>
                </a:lnTo>
                <a:lnTo>
                  <a:pt x="819" y="949"/>
                </a:lnTo>
                <a:lnTo>
                  <a:pt x="817" y="946"/>
                </a:lnTo>
                <a:lnTo>
                  <a:pt x="816" y="945"/>
                </a:lnTo>
                <a:lnTo>
                  <a:pt x="816" y="944"/>
                </a:lnTo>
                <a:lnTo>
                  <a:pt x="817" y="942"/>
                </a:lnTo>
                <a:lnTo>
                  <a:pt x="819" y="939"/>
                </a:lnTo>
                <a:lnTo>
                  <a:pt x="821" y="935"/>
                </a:lnTo>
                <a:lnTo>
                  <a:pt x="824" y="930"/>
                </a:lnTo>
                <a:lnTo>
                  <a:pt x="828" y="923"/>
                </a:lnTo>
                <a:lnTo>
                  <a:pt x="832" y="916"/>
                </a:lnTo>
                <a:lnTo>
                  <a:pt x="837" y="907"/>
                </a:lnTo>
                <a:lnTo>
                  <a:pt x="843" y="897"/>
                </a:lnTo>
                <a:lnTo>
                  <a:pt x="850" y="886"/>
                </a:lnTo>
                <a:lnTo>
                  <a:pt x="857" y="874"/>
                </a:lnTo>
                <a:lnTo>
                  <a:pt x="864" y="861"/>
                </a:lnTo>
                <a:lnTo>
                  <a:pt x="873" y="846"/>
                </a:lnTo>
                <a:lnTo>
                  <a:pt x="882" y="831"/>
                </a:lnTo>
                <a:lnTo>
                  <a:pt x="892" y="814"/>
                </a:lnTo>
                <a:lnTo>
                  <a:pt x="902" y="796"/>
                </a:lnTo>
                <a:lnTo>
                  <a:pt x="912" y="778"/>
                </a:lnTo>
                <a:lnTo>
                  <a:pt x="922" y="761"/>
                </a:lnTo>
                <a:lnTo>
                  <a:pt x="931" y="746"/>
                </a:lnTo>
                <a:lnTo>
                  <a:pt x="940" y="731"/>
                </a:lnTo>
                <a:lnTo>
                  <a:pt x="947" y="718"/>
                </a:lnTo>
                <a:lnTo>
                  <a:pt x="954" y="706"/>
                </a:lnTo>
                <a:lnTo>
                  <a:pt x="961" y="695"/>
                </a:lnTo>
                <a:lnTo>
                  <a:pt x="966" y="685"/>
                </a:lnTo>
                <a:lnTo>
                  <a:pt x="972" y="676"/>
                </a:lnTo>
                <a:lnTo>
                  <a:pt x="976" y="669"/>
                </a:lnTo>
                <a:lnTo>
                  <a:pt x="980" y="662"/>
                </a:lnTo>
                <a:lnTo>
                  <a:pt x="983" y="657"/>
                </a:lnTo>
                <a:lnTo>
                  <a:pt x="985" y="653"/>
                </a:lnTo>
                <a:lnTo>
                  <a:pt x="987" y="650"/>
                </a:lnTo>
                <a:lnTo>
                  <a:pt x="988" y="649"/>
                </a:lnTo>
                <a:lnTo>
                  <a:pt x="988" y="648"/>
                </a:lnTo>
                <a:lnTo>
                  <a:pt x="987" y="648"/>
                </a:lnTo>
                <a:lnTo>
                  <a:pt x="986" y="647"/>
                </a:lnTo>
                <a:lnTo>
                  <a:pt x="984" y="646"/>
                </a:lnTo>
                <a:lnTo>
                  <a:pt x="982" y="645"/>
                </a:lnTo>
                <a:lnTo>
                  <a:pt x="979" y="644"/>
                </a:lnTo>
                <a:lnTo>
                  <a:pt x="976" y="643"/>
                </a:lnTo>
                <a:lnTo>
                  <a:pt x="972" y="641"/>
                </a:lnTo>
                <a:lnTo>
                  <a:pt x="968" y="640"/>
                </a:lnTo>
                <a:lnTo>
                  <a:pt x="964" y="638"/>
                </a:lnTo>
                <a:lnTo>
                  <a:pt x="959" y="635"/>
                </a:lnTo>
                <a:lnTo>
                  <a:pt x="953" y="633"/>
                </a:lnTo>
                <a:lnTo>
                  <a:pt x="947" y="630"/>
                </a:lnTo>
                <a:lnTo>
                  <a:pt x="940" y="628"/>
                </a:lnTo>
                <a:lnTo>
                  <a:pt x="933" y="624"/>
                </a:lnTo>
                <a:lnTo>
                  <a:pt x="926" y="621"/>
                </a:lnTo>
                <a:lnTo>
                  <a:pt x="918" y="618"/>
                </a:lnTo>
                <a:lnTo>
                  <a:pt x="911" y="614"/>
                </a:lnTo>
                <a:lnTo>
                  <a:pt x="903" y="610"/>
                </a:lnTo>
                <a:lnTo>
                  <a:pt x="896" y="606"/>
                </a:lnTo>
                <a:lnTo>
                  <a:pt x="888" y="602"/>
                </a:lnTo>
                <a:lnTo>
                  <a:pt x="881" y="598"/>
                </a:lnTo>
                <a:lnTo>
                  <a:pt x="874" y="593"/>
                </a:lnTo>
                <a:lnTo>
                  <a:pt x="867" y="589"/>
                </a:lnTo>
                <a:lnTo>
                  <a:pt x="861" y="584"/>
                </a:lnTo>
                <a:lnTo>
                  <a:pt x="854" y="578"/>
                </a:lnTo>
                <a:lnTo>
                  <a:pt x="847" y="573"/>
                </a:lnTo>
                <a:lnTo>
                  <a:pt x="841" y="568"/>
                </a:lnTo>
                <a:lnTo>
                  <a:pt x="834" y="562"/>
                </a:lnTo>
                <a:lnTo>
                  <a:pt x="828" y="556"/>
                </a:lnTo>
                <a:lnTo>
                  <a:pt x="822" y="550"/>
                </a:lnTo>
                <a:lnTo>
                  <a:pt x="816" y="544"/>
                </a:lnTo>
                <a:lnTo>
                  <a:pt x="810" y="538"/>
                </a:lnTo>
                <a:lnTo>
                  <a:pt x="804" y="531"/>
                </a:lnTo>
                <a:lnTo>
                  <a:pt x="799" y="525"/>
                </a:lnTo>
                <a:lnTo>
                  <a:pt x="793" y="518"/>
                </a:lnTo>
                <a:lnTo>
                  <a:pt x="788" y="512"/>
                </a:lnTo>
                <a:lnTo>
                  <a:pt x="782" y="505"/>
                </a:lnTo>
                <a:lnTo>
                  <a:pt x="777" y="499"/>
                </a:lnTo>
                <a:lnTo>
                  <a:pt x="772" y="492"/>
                </a:lnTo>
                <a:lnTo>
                  <a:pt x="767" y="486"/>
                </a:lnTo>
                <a:lnTo>
                  <a:pt x="763" y="479"/>
                </a:lnTo>
                <a:lnTo>
                  <a:pt x="758" y="472"/>
                </a:lnTo>
                <a:lnTo>
                  <a:pt x="753" y="466"/>
                </a:lnTo>
                <a:lnTo>
                  <a:pt x="749" y="459"/>
                </a:lnTo>
                <a:lnTo>
                  <a:pt x="745" y="452"/>
                </a:lnTo>
                <a:lnTo>
                  <a:pt x="741" y="446"/>
                </a:lnTo>
                <a:lnTo>
                  <a:pt x="737" y="439"/>
                </a:lnTo>
                <a:lnTo>
                  <a:pt x="733" y="432"/>
                </a:lnTo>
                <a:lnTo>
                  <a:pt x="729" y="425"/>
                </a:lnTo>
                <a:lnTo>
                  <a:pt x="726" y="418"/>
                </a:lnTo>
                <a:lnTo>
                  <a:pt x="722" y="410"/>
                </a:lnTo>
                <a:lnTo>
                  <a:pt x="719" y="403"/>
                </a:lnTo>
                <a:lnTo>
                  <a:pt x="716" y="395"/>
                </a:lnTo>
                <a:lnTo>
                  <a:pt x="713" y="388"/>
                </a:lnTo>
                <a:lnTo>
                  <a:pt x="711" y="380"/>
                </a:lnTo>
                <a:lnTo>
                  <a:pt x="708" y="372"/>
                </a:lnTo>
                <a:lnTo>
                  <a:pt x="706" y="364"/>
                </a:lnTo>
                <a:lnTo>
                  <a:pt x="704" y="355"/>
                </a:lnTo>
                <a:lnTo>
                  <a:pt x="702" y="347"/>
                </a:lnTo>
                <a:lnTo>
                  <a:pt x="701" y="338"/>
                </a:lnTo>
                <a:lnTo>
                  <a:pt x="699" y="330"/>
                </a:lnTo>
                <a:lnTo>
                  <a:pt x="698" y="321"/>
                </a:lnTo>
                <a:lnTo>
                  <a:pt x="697" y="312"/>
                </a:lnTo>
                <a:close/>
              </a:path>
            </a:pathLst>
          </a:custGeom>
          <a:solidFill>
            <a:schemeClr val="accent4"/>
          </a:solidFill>
          <a:ln w="6350" cap="flat">
            <a:noFill/>
            <a:prstDash val="solid"/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14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8804-EAFE-3E67-2B41-14E7FED24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03B0D-D7D2-EB60-BC72-CAC8A69DD4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3DCA5C9-2E11-4C67-86EB-AE1DE127DC6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316E81-4FAC-111F-1A70-E412B17E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</p:spPr>
        <p:txBody>
          <a:bodyPr anchor="t">
            <a:normAutofit/>
          </a:bodyPr>
          <a:lstStyle/>
          <a:p>
            <a:r>
              <a:rPr lang="nb-NO" dirty="0"/>
              <a:t>Tingskade / Avbrudd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B3EF9A-33A5-60AB-C216-5D5C19AA75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331786"/>
            <a:ext cx="1124712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Forsikringsverdier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5D9EB-9349-34DB-8CBC-6C21E4AF611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9" y="1828800"/>
            <a:ext cx="11247120" cy="417988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1500" dirty="0"/>
              <a:t>Ikke lenger en selvfølge å få full gjenanskaffelseskost i skadeoppgjør </a:t>
            </a:r>
            <a:endParaRPr lang="nb-NO" sz="1500" b="0" dirty="0"/>
          </a:p>
          <a:p>
            <a:pPr marL="514350" lvl="2" indent="-285750">
              <a:lnSpc>
                <a:spcPct val="90000"/>
              </a:lnSpc>
            </a:pPr>
            <a:r>
              <a:rPr lang="en-GB" sz="1500" dirty="0" err="1"/>
              <a:t>Utgangspunktet</a:t>
            </a:r>
            <a:r>
              <a:rPr lang="en-GB" sz="1500" dirty="0"/>
              <a:t> </a:t>
            </a:r>
            <a:r>
              <a:rPr lang="en-GB" sz="1500" dirty="0" err="1"/>
              <a:t>til</a:t>
            </a:r>
            <a:r>
              <a:rPr lang="en-GB" sz="1500" dirty="0"/>
              <a:t> de </a:t>
            </a:r>
            <a:r>
              <a:rPr lang="en-GB" sz="1500" dirty="0" err="1"/>
              <a:t>fleste</a:t>
            </a:r>
            <a:r>
              <a:rPr lang="en-GB" sz="1500" dirty="0"/>
              <a:t> </a:t>
            </a:r>
            <a:r>
              <a:rPr lang="en-GB" sz="1500" dirty="0" err="1"/>
              <a:t>selskaper</a:t>
            </a:r>
            <a:r>
              <a:rPr lang="en-GB" sz="1500" dirty="0"/>
              <a:t> er at det </a:t>
            </a:r>
            <a:r>
              <a:rPr lang="en-GB" sz="1500" dirty="0" err="1"/>
              <a:t>skal</a:t>
            </a:r>
            <a:r>
              <a:rPr lang="en-GB" sz="1500" dirty="0"/>
              <a:t> </a:t>
            </a:r>
            <a:r>
              <a:rPr lang="en-GB" sz="1500" dirty="0" err="1"/>
              <a:t>innføres</a:t>
            </a:r>
            <a:r>
              <a:rPr lang="en-GB" sz="1500" dirty="0"/>
              <a:t> </a:t>
            </a:r>
            <a:r>
              <a:rPr lang="en-GB" sz="1500" dirty="0" err="1"/>
              <a:t>en</a:t>
            </a:r>
            <a:r>
              <a:rPr lang="en-GB" sz="1500" dirty="0"/>
              <a:t> Average Clause (Under insurance, </a:t>
            </a:r>
            <a:r>
              <a:rPr lang="en-GB" sz="1500" dirty="0" err="1"/>
              <a:t>Underforsikringsklausul</a:t>
            </a:r>
            <a:r>
              <a:rPr lang="en-GB" sz="1500" dirty="0"/>
              <a:t>, Fast Sum) </a:t>
            </a:r>
            <a:r>
              <a:rPr lang="en-GB" sz="1500" dirty="0" err="1"/>
              <a:t>såfremt</a:t>
            </a:r>
            <a:r>
              <a:rPr lang="en-GB" sz="1500" dirty="0"/>
              <a:t> </a:t>
            </a:r>
            <a:r>
              <a:rPr lang="en-GB" sz="1500" dirty="0" err="1"/>
              <a:t>ikke</a:t>
            </a:r>
            <a:r>
              <a:rPr lang="en-GB" sz="1500" dirty="0"/>
              <a:t> </a:t>
            </a:r>
            <a:r>
              <a:rPr lang="en-GB" sz="1500" dirty="0" err="1"/>
              <a:t>kunden</a:t>
            </a:r>
            <a:r>
              <a:rPr lang="en-GB" sz="1500" dirty="0"/>
              <a:t> </a:t>
            </a:r>
            <a:r>
              <a:rPr lang="en-GB" sz="1500" dirty="0" err="1"/>
              <a:t>kan</a:t>
            </a:r>
            <a:r>
              <a:rPr lang="en-GB" sz="1500" dirty="0"/>
              <a:t> </a:t>
            </a:r>
            <a:r>
              <a:rPr lang="en-GB" sz="1500" dirty="0" err="1"/>
              <a:t>dokumentere</a:t>
            </a:r>
            <a:r>
              <a:rPr lang="en-GB" sz="1500" dirty="0"/>
              <a:t> at de </a:t>
            </a:r>
            <a:r>
              <a:rPr lang="en-GB" sz="1500" dirty="0" err="1"/>
              <a:t>oppgitte</a:t>
            </a:r>
            <a:r>
              <a:rPr lang="en-GB" sz="1500" dirty="0"/>
              <a:t> </a:t>
            </a:r>
            <a:r>
              <a:rPr lang="en-GB" sz="1500" dirty="0" err="1"/>
              <a:t>verdier</a:t>
            </a:r>
            <a:r>
              <a:rPr lang="en-GB" sz="1500" dirty="0"/>
              <a:t> er </a:t>
            </a:r>
            <a:r>
              <a:rPr lang="en-GB" sz="1500" dirty="0" err="1"/>
              <a:t>korrekte</a:t>
            </a:r>
            <a:r>
              <a:rPr lang="en-GB" sz="1500" dirty="0"/>
              <a:t>.  </a:t>
            </a:r>
          </a:p>
          <a:p>
            <a:pPr marL="514350" lvl="2" indent="-285750">
              <a:lnSpc>
                <a:spcPct val="90000"/>
              </a:lnSpc>
            </a:pPr>
            <a:r>
              <a:rPr lang="en-GB" sz="1500" b="0" dirty="0"/>
              <a:t>IF </a:t>
            </a:r>
            <a:r>
              <a:rPr lang="en-GB" sz="1500" b="0" dirty="0" err="1"/>
              <a:t>hevder</a:t>
            </a:r>
            <a:r>
              <a:rPr lang="en-GB" sz="1500" b="0" dirty="0"/>
              <a:t> at </a:t>
            </a:r>
            <a:r>
              <a:rPr lang="en-GB" sz="1500" b="0" dirty="0" err="1"/>
              <a:t>dette</a:t>
            </a:r>
            <a:r>
              <a:rPr lang="en-GB" sz="1500" b="0" dirty="0"/>
              <a:t> </a:t>
            </a:r>
            <a:r>
              <a:rPr lang="en-GB" sz="1500" b="0" dirty="0" err="1"/>
              <a:t>innføres</a:t>
            </a:r>
            <a:r>
              <a:rPr lang="en-GB" sz="1500" b="0" dirty="0"/>
              <a:t> </a:t>
            </a:r>
            <a:r>
              <a:rPr lang="en-GB" sz="1500" b="0" dirty="0" err="1"/>
              <a:t>på</a:t>
            </a:r>
            <a:r>
              <a:rPr lang="en-GB" sz="1500" b="0" dirty="0"/>
              <a:t> alle </a:t>
            </a:r>
            <a:r>
              <a:rPr lang="en-GB" sz="1500" b="0" dirty="0" err="1"/>
              <a:t>kunder</a:t>
            </a:r>
            <a:r>
              <a:rPr lang="en-GB" sz="1500" b="0" dirty="0"/>
              <a:t> </a:t>
            </a:r>
            <a:r>
              <a:rPr lang="en-GB" sz="1500" b="0" dirty="0" err="1"/>
              <a:t>i</a:t>
            </a:r>
            <a:r>
              <a:rPr lang="en-GB" sz="1500" b="0" dirty="0"/>
              <a:t> Norden </a:t>
            </a:r>
            <a:r>
              <a:rPr lang="en-GB" sz="1500" b="0" dirty="0" err="1"/>
              <a:t>i</a:t>
            </a:r>
            <a:r>
              <a:rPr lang="en-GB" sz="1500" b="0" dirty="0"/>
              <a:t> 2024.</a:t>
            </a:r>
          </a:p>
          <a:p>
            <a:pPr marL="514350" lvl="2" indent="-285750">
              <a:lnSpc>
                <a:spcPct val="90000"/>
              </a:lnSpc>
            </a:pPr>
            <a:r>
              <a:rPr lang="en-GB" sz="1500" b="0" dirty="0"/>
              <a:t>Dette er </a:t>
            </a:r>
            <a:r>
              <a:rPr lang="en-GB" sz="1500" b="0" dirty="0" err="1"/>
              <a:t>delvis</a:t>
            </a:r>
            <a:r>
              <a:rPr lang="en-GB" sz="1500" b="0" dirty="0"/>
              <a:t> </a:t>
            </a:r>
            <a:r>
              <a:rPr lang="en-GB" sz="1500" b="0" dirty="0" err="1"/>
              <a:t>forhandlingsbart</a:t>
            </a:r>
            <a:r>
              <a:rPr lang="en-GB" sz="1500" b="0" dirty="0"/>
              <a:t>, men </a:t>
            </a:r>
            <a:r>
              <a:rPr lang="en-GB" sz="1500" b="0" dirty="0" err="1"/>
              <a:t>krever</a:t>
            </a:r>
            <a:r>
              <a:rPr lang="en-GB" sz="1500" b="0" dirty="0"/>
              <a:t> </a:t>
            </a:r>
            <a:r>
              <a:rPr lang="en-GB" sz="1500" b="0" dirty="0" err="1"/>
              <a:t>en</a:t>
            </a:r>
            <a:r>
              <a:rPr lang="en-GB" sz="1500" b="0" dirty="0"/>
              <a:t> “good story” </a:t>
            </a:r>
            <a:r>
              <a:rPr lang="en-GB" sz="1500" b="0" dirty="0" err="1"/>
              <a:t>rundt</a:t>
            </a:r>
            <a:r>
              <a:rPr lang="en-GB" sz="1500" b="0" dirty="0"/>
              <a:t> </a:t>
            </a:r>
            <a:r>
              <a:rPr lang="en-GB" sz="1500" b="0" dirty="0" err="1"/>
              <a:t>forsikringsverdiene</a:t>
            </a:r>
            <a:endParaRPr lang="en-GB" sz="1500" b="0" dirty="0"/>
          </a:p>
          <a:p>
            <a:pPr marL="514350" lvl="2" indent="-285750">
              <a:lnSpc>
                <a:spcPct val="90000"/>
              </a:lnSpc>
            </a:pPr>
            <a:r>
              <a:rPr lang="en-GB" sz="1500" dirty="0"/>
              <a:t>I </a:t>
            </a:r>
            <a:r>
              <a:rPr lang="en-GB" sz="1500" dirty="0" err="1"/>
              <a:t>en</a:t>
            </a:r>
            <a:r>
              <a:rPr lang="en-GB" sz="1500" dirty="0"/>
              <a:t> del land / </a:t>
            </a:r>
            <a:r>
              <a:rPr lang="en-GB" sz="1500" dirty="0" err="1"/>
              <a:t>industrier</a:t>
            </a:r>
            <a:r>
              <a:rPr lang="en-GB" sz="1500" dirty="0"/>
              <a:t> er det </a:t>
            </a:r>
            <a:r>
              <a:rPr lang="en-GB" sz="1500" dirty="0" err="1"/>
              <a:t>blitt</a:t>
            </a:r>
            <a:r>
              <a:rPr lang="en-GB" sz="1500" dirty="0"/>
              <a:t> </a:t>
            </a:r>
            <a:r>
              <a:rPr lang="en-GB" sz="1500" dirty="0" err="1"/>
              <a:t>vanlig</a:t>
            </a:r>
            <a:r>
              <a:rPr lang="en-GB" sz="1500" dirty="0"/>
              <a:t> for </a:t>
            </a:r>
            <a:r>
              <a:rPr lang="en-GB" sz="1500" dirty="0" err="1"/>
              <a:t>kunder</a:t>
            </a:r>
            <a:r>
              <a:rPr lang="en-GB" sz="1500" dirty="0"/>
              <a:t> å </a:t>
            </a:r>
            <a:r>
              <a:rPr lang="en-GB" sz="1500" dirty="0" err="1"/>
              <a:t>inngå</a:t>
            </a:r>
            <a:r>
              <a:rPr lang="en-GB" sz="1500" dirty="0"/>
              <a:t> </a:t>
            </a:r>
            <a:r>
              <a:rPr lang="en-GB" sz="1500" dirty="0" err="1"/>
              <a:t>avtaler</a:t>
            </a:r>
            <a:r>
              <a:rPr lang="en-GB" sz="1500" dirty="0"/>
              <a:t> med “valuation firms” for å </a:t>
            </a:r>
            <a:r>
              <a:rPr lang="en-GB" sz="1500" dirty="0" err="1"/>
              <a:t>foreta</a:t>
            </a:r>
            <a:r>
              <a:rPr lang="en-GB" sz="1500" dirty="0"/>
              <a:t> </a:t>
            </a:r>
            <a:r>
              <a:rPr lang="en-GB" sz="1500" dirty="0" err="1"/>
              <a:t>formelle</a:t>
            </a:r>
            <a:r>
              <a:rPr lang="en-GB" sz="1500" dirty="0"/>
              <a:t> </a:t>
            </a:r>
            <a:r>
              <a:rPr lang="en-GB" sz="1500" dirty="0" err="1"/>
              <a:t>vurderinger</a:t>
            </a:r>
            <a:r>
              <a:rPr lang="en-GB" sz="1500" dirty="0"/>
              <a:t> </a:t>
            </a:r>
            <a:r>
              <a:rPr lang="en-GB" sz="1500" dirty="0" err="1"/>
              <a:t>av</a:t>
            </a:r>
            <a:r>
              <a:rPr lang="en-GB" sz="1500" dirty="0"/>
              <a:t> </a:t>
            </a:r>
            <a:r>
              <a:rPr lang="en-GB" sz="1500" dirty="0" err="1"/>
              <a:t>forsikringsverdiene</a:t>
            </a:r>
            <a:r>
              <a:rPr lang="en-GB" sz="1500" dirty="0"/>
              <a:t> </a:t>
            </a:r>
            <a:r>
              <a:rPr lang="en-GB" sz="1500" dirty="0" err="1"/>
              <a:t>på</a:t>
            </a:r>
            <a:r>
              <a:rPr lang="en-GB" sz="1500" dirty="0"/>
              <a:t> </a:t>
            </a:r>
            <a:r>
              <a:rPr lang="en-GB" sz="1500" dirty="0" err="1"/>
              <a:t>ett</a:t>
            </a:r>
            <a:r>
              <a:rPr lang="en-GB" sz="1500" dirty="0"/>
              <a:t> </a:t>
            </a:r>
            <a:r>
              <a:rPr lang="en-GB" sz="1500" dirty="0" err="1"/>
              <a:t>eller</a:t>
            </a:r>
            <a:r>
              <a:rPr lang="en-GB" sz="1500" dirty="0"/>
              <a:t> </a:t>
            </a:r>
            <a:r>
              <a:rPr lang="en-GB" sz="1500" dirty="0" err="1"/>
              <a:t>flere</a:t>
            </a:r>
            <a:r>
              <a:rPr lang="en-GB" sz="1500" dirty="0"/>
              <a:t> </a:t>
            </a:r>
            <a:r>
              <a:rPr lang="en-GB" sz="1500" dirty="0" err="1"/>
              <a:t>forsikringssteder</a:t>
            </a:r>
            <a:r>
              <a:rPr lang="en-GB" sz="1500" dirty="0"/>
              <a:t>.</a:t>
            </a:r>
            <a:br>
              <a:rPr lang="en-GB" sz="1500" b="0" dirty="0"/>
            </a:br>
            <a:endParaRPr lang="en-GB" sz="1500" b="0" dirty="0"/>
          </a:p>
          <a:p>
            <a:pPr marL="2857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500" b="0" dirty="0" err="1">
                <a:solidFill>
                  <a:schemeClr val="tx1"/>
                </a:solidFill>
              </a:rPr>
              <a:t>Mest</a:t>
            </a:r>
            <a:r>
              <a:rPr lang="en-GB" sz="1500" b="0" dirty="0">
                <a:solidFill>
                  <a:schemeClr val="tx1"/>
                </a:solidFill>
              </a:rPr>
              <a:t> </a:t>
            </a:r>
            <a:r>
              <a:rPr lang="en-GB" sz="1500" b="0" dirty="0" err="1">
                <a:solidFill>
                  <a:schemeClr val="tx1"/>
                </a:solidFill>
              </a:rPr>
              <a:t>mulig</a:t>
            </a:r>
            <a:r>
              <a:rPr lang="en-GB" sz="1500" b="0" dirty="0">
                <a:solidFill>
                  <a:schemeClr val="tx1"/>
                </a:solidFill>
              </a:rPr>
              <a:t> </a:t>
            </a:r>
            <a:r>
              <a:rPr lang="en-GB" sz="1500" b="0" dirty="0" err="1">
                <a:solidFill>
                  <a:schemeClr val="tx1"/>
                </a:solidFill>
              </a:rPr>
              <a:t>korrekte</a:t>
            </a:r>
            <a:r>
              <a:rPr lang="en-GB" sz="1500" b="0" dirty="0">
                <a:solidFill>
                  <a:schemeClr val="tx1"/>
                </a:solidFill>
              </a:rPr>
              <a:t> </a:t>
            </a:r>
            <a:r>
              <a:rPr lang="en-GB" sz="1500" b="0" dirty="0" err="1">
                <a:solidFill>
                  <a:schemeClr val="tx1"/>
                </a:solidFill>
              </a:rPr>
              <a:t>Avbruddsverdier</a:t>
            </a:r>
            <a:endParaRPr lang="en-GB" sz="1500" b="0" dirty="0">
              <a:solidFill>
                <a:schemeClr val="tx1"/>
              </a:solidFill>
            </a:endParaRPr>
          </a:p>
          <a:p>
            <a:pPr marL="514350" lvl="2" indent="-285750">
              <a:lnSpc>
                <a:spcPct val="90000"/>
              </a:lnSpc>
            </a:pPr>
            <a:r>
              <a:rPr lang="en-GB" sz="1500" dirty="0" err="1"/>
              <a:t>Fortinnsvis</a:t>
            </a:r>
            <a:r>
              <a:rPr lang="en-GB" sz="1500" dirty="0"/>
              <a:t> </a:t>
            </a:r>
            <a:r>
              <a:rPr lang="en-GB" sz="1500" dirty="0" err="1"/>
              <a:t>budsjetterte</a:t>
            </a:r>
            <a:r>
              <a:rPr lang="en-GB" sz="1500" dirty="0"/>
              <a:t> </a:t>
            </a:r>
            <a:r>
              <a:rPr lang="en-GB" sz="1500" dirty="0" err="1"/>
              <a:t>bruttomargintall</a:t>
            </a:r>
            <a:r>
              <a:rPr lang="en-GB" sz="1500" dirty="0"/>
              <a:t> </a:t>
            </a:r>
            <a:r>
              <a:rPr lang="en-GB" sz="1500" dirty="0" err="1"/>
              <a:t>som</a:t>
            </a:r>
            <a:r>
              <a:rPr lang="en-GB" sz="1500" dirty="0"/>
              <a:t> </a:t>
            </a:r>
            <a:r>
              <a:rPr lang="en-GB" sz="1500" dirty="0" err="1"/>
              <a:t>korresponderer</a:t>
            </a:r>
            <a:r>
              <a:rPr lang="en-GB" sz="1500" dirty="0"/>
              <a:t> med den </a:t>
            </a:r>
            <a:r>
              <a:rPr lang="en-GB" sz="1500" dirty="0" err="1"/>
              <a:t>valgte</a:t>
            </a:r>
            <a:r>
              <a:rPr lang="en-GB" sz="1500" dirty="0"/>
              <a:t> </a:t>
            </a:r>
            <a:r>
              <a:rPr lang="en-GB" sz="1500" dirty="0" err="1"/>
              <a:t>avbruddstiden</a:t>
            </a:r>
            <a:r>
              <a:rPr lang="en-GB" sz="1500" dirty="0"/>
              <a:t> / Indemnity Period</a:t>
            </a:r>
          </a:p>
          <a:p>
            <a:pPr marL="514350" lvl="2" indent="-285750">
              <a:lnSpc>
                <a:spcPct val="90000"/>
              </a:lnSpc>
            </a:pPr>
            <a:r>
              <a:rPr lang="en-GB" sz="1500" dirty="0" err="1"/>
              <a:t>Avbruddstallene</a:t>
            </a:r>
            <a:r>
              <a:rPr lang="en-GB" sz="1500" dirty="0"/>
              <a:t> </a:t>
            </a:r>
            <a:r>
              <a:rPr lang="en-GB" sz="1500" dirty="0" err="1"/>
              <a:t>helst</a:t>
            </a:r>
            <a:r>
              <a:rPr lang="en-GB" sz="1500" dirty="0"/>
              <a:t> </a:t>
            </a:r>
            <a:r>
              <a:rPr lang="en-GB" sz="1500" dirty="0" err="1"/>
              <a:t>brutt</a:t>
            </a:r>
            <a:r>
              <a:rPr lang="en-GB" sz="1500" dirty="0"/>
              <a:t> ned </a:t>
            </a:r>
            <a:r>
              <a:rPr lang="en-GB" sz="1500" dirty="0" err="1"/>
              <a:t>på</a:t>
            </a:r>
            <a:r>
              <a:rPr lang="en-GB" sz="1500" dirty="0"/>
              <a:t> </a:t>
            </a:r>
            <a:r>
              <a:rPr lang="en-GB" sz="1500" dirty="0" err="1"/>
              <a:t>hvert</a:t>
            </a:r>
            <a:r>
              <a:rPr lang="en-GB" sz="1500" dirty="0"/>
              <a:t> </a:t>
            </a:r>
            <a:r>
              <a:rPr lang="en-GB" sz="1500" dirty="0" err="1"/>
              <a:t>forsikringssted</a:t>
            </a:r>
            <a:r>
              <a:rPr lang="en-GB" sz="1500" dirty="0"/>
              <a:t> / </a:t>
            </a:r>
            <a:r>
              <a:rPr lang="en-GB" sz="1500" dirty="0" err="1"/>
              <a:t>produksjonssted</a:t>
            </a:r>
            <a:r>
              <a:rPr lang="en-GB" sz="1500" dirty="0"/>
              <a:t> (“</a:t>
            </a:r>
            <a:r>
              <a:rPr lang="en-GB" sz="1500" dirty="0" err="1"/>
              <a:t>konsernavbrudd</a:t>
            </a:r>
            <a:r>
              <a:rPr lang="en-GB" sz="1500" dirty="0"/>
              <a:t>” </a:t>
            </a:r>
            <a:r>
              <a:rPr lang="en-GB" sz="1500" dirty="0" err="1"/>
              <a:t>generelt</a:t>
            </a:r>
            <a:r>
              <a:rPr lang="en-GB" sz="1500" dirty="0"/>
              <a:t> </a:t>
            </a:r>
            <a:r>
              <a:rPr lang="en-GB" sz="1500" dirty="0" err="1"/>
              <a:t>ikke</a:t>
            </a:r>
            <a:r>
              <a:rPr lang="en-GB" sz="1500" dirty="0"/>
              <a:t> </a:t>
            </a:r>
            <a:r>
              <a:rPr lang="en-GB" sz="1500" dirty="0" err="1"/>
              <a:t>lenger</a:t>
            </a:r>
            <a:r>
              <a:rPr lang="en-GB" sz="1500" dirty="0"/>
              <a:t> </a:t>
            </a:r>
            <a:r>
              <a:rPr lang="en-GB" sz="1500" dirty="0" err="1"/>
              <a:t>akseptert</a:t>
            </a:r>
            <a:r>
              <a:rPr lang="en-GB" sz="1500" dirty="0"/>
              <a:t> </a:t>
            </a:r>
            <a:r>
              <a:rPr lang="en-GB" sz="1500" dirty="0" err="1"/>
              <a:t>av</a:t>
            </a:r>
            <a:r>
              <a:rPr lang="en-GB" sz="1500" dirty="0"/>
              <a:t> mange </a:t>
            </a:r>
            <a:r>
              <a:rPr lang="en-GB" sz="1500" dirty="0" err="1"/>
              <a:t>markeder</a:t>
            </a:r>
            <a:r>
              <a:rPr lang="en-GB" sz="1500" dirty="0"/>
              <a:t>) </a:t>
            </a:r>
          </a:p>
          <a:p>
            <a:pPr marL="514350" lvl="2" indent="-285750">
              <a:lnSpc>
                <a:spcPct val="90000"/>
              </a:lnSpc>
            </a:pPr>
            <a:r>
              <a:rPr lang="en-GB" sz="1500" dirty="0" err="1"/>
              <a:t>Generell</a:t>
            </a:r>
            <a:r>
              <a:rPr lang="en-GB" sz="1500" dirty="0"/>
              <a:t> </a:t>
            </a:r>
            <a:r>
              <a:rPr lang="en-GB" sz="1500" dirty="0" err="1"/>
              <a:t>kommetar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</a:t>
            </a:r>
            <a:r>
              <a:rPr lang="en-GB" sz="1500" dirty="0" err="1"/>
              <a:t>markedet</a:t>
            </a:r>
            <a:r>
              <a:rPr lang="en-GB" sz="1500" dirty="0"/>
              <a:t> om at de mange </a:t>
            </a:r>
            <a:r>
              <a:rPr lang="en-GB" sz="1500" dirty="0" err="1"/>
              <a:t>kunder</a:t>
            </a:r>
            <a:r>
              <a:rPr lang="en-GB" sz="1500" dirty="0"/>
              <a:t> </a:t>
            </a:r>
            <a:r>
              <a:rPr lang="en-GB" sz="1500" dirty="0" err="1"/>
              <a:t>nå</a:t>
            </a:r>
            <a:r>
              <a:rPr lang="en-GB" sz="1500" dirty="0"/>
              <a:t> </a:t>
            </a:r>
            <a:r>
              <a:rPr lang="en-GB" sz="1500" dirty="0" err="1"/>
              <a:t>har</a:t>
            </a:r>
            <a:r>
              <a:rPr lang="en-GB" sz="1500" dirty="0"/>
              <a:t> for </a:t>
            </a:r>
            <a:r>
              <a:rPr lang="en-GB" sz="1500" dirty="0" err="1"/>
              <a:t>korte</a:t>
            </a:r>
            <a:r>
              <a:rPr lang="en-GB" sz="1500" dirty="0"/>
              <a:t> </a:t>
            </a:r>
            <a:r>
              <a:rPr lang="en-GB" sz="1500" dirty="0" err="1"/>
              <a:t>avbruddstider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forhold </a:t>
            </a:r>
            <a:r>
              <a:rPr lang="en-GB" sz="1500" dirty="0" err="1"/>
              <a:t>til</a:t>
            </a:r>
            <a:r>
              <a:rPr lang="en-GB" sz="1500" dirty="0"/>
              <a:t> </a:t>
            </a:r>
            <a:r>
              <a:rPr lang="en-GB" sz="1500" dirty="0" err="1"/>
              <a:t>faktisk</a:t>
            </a:r>
            <a:r>
              <a:rPr lang="en-GB" sz="1500" dirty="0"/>
              <a:t> </a:t>
            </a:r>
            <a:r>
              <a:rPr lang="en-GB" sz="1500" dirty="0" err="1"/>
              <a:t>eksponering</a:t>
            </a:r>
            <a:r>
              <a:rPr lang="en-GB" sz="1500" dirty="0"/>
              <a:t>. </a:t>
            </a:r>
          </a:p>
          <a:p>
            <a:pPr marL="514350" lvl="2" indent="-285750">
              <a:lnSpc>
                <a:spcPct val="90000"/>
              </a:lnSpc>
            </a:pPr>
            <a:r>
              <a:rPr lang="en-GB" sz="1500" dirty="0" err="1"/>
              <a:t>Innføring</a:t>
            </a:r>
            <a:r>
              <a:rPr lang="en-GB" sz="1500" dirty="0"/>
              <a:t> </a:t>
            </a:r>
            <a:r>
              <a:rPr lang="en-GB" sz="1500" dirty="0" err="1"/>
              <a:t>av</a:t>
            </a:r>
            <a:r>
              <a:rPr lang="en-GB" sz="1500" dirty="0"/>
              <a:t> “BI Volatility Clauses” for </a:t>
            </a:r>
            <a:r>
              <a:rPr lang="en-GB" sz="1500" dirty="0" err="1"/>
              <a:t>kunder</a:t>
            </a:r>
            <a:r>
              <a:rPr lang="en-GB" sz="1500" dirty="0"/>
              <a:t> </a:t>
            </a:r>
            <a:r>
              <a:rPr lang="en-GB" sz="1500" dirty="0" err="1"/>
              <a:t>som</a:t>
            </a:r>
            <a:r>
              <a:rPr lang="en-GB" sz="1500" dirty="0"/>
              <a:t> </a:t>
            </a:r>
            <a:r>
              <a:rPr lang="en-GB" sz="1500" dirty="0" err="1"/>
              <a:t>har</a:t>
            </a:r>
            <a:r>
              <a:rPr lang="en-GB" sz="1500" dirty="0"/>
              <a:t> </a:t>
            </a:r>
            <a:r>
              <a:rPr lang="en-GB" sz="1500" dirty="0" err="1"/>
              <a:t>avbruddseksponering</a:t>
            </a:r>
            <a:r>
              <a:rPr lang="en-GB" sz="1500" dirty="0"/>
              <a:t> </a:t>
            </a:r>
            <a:r>
              <a:rPr lang="en-GB" sz="1500" dirty="0" err="1"/>
              <a:t>som</a:t>
            </a:r>
            <a:r>
              <a:rPr lang="en-GB" sz="1500" dirty="0"/>
              <a:t> </a:t>
            </a:r>
            <a:r>
              <a:rPr lang="en-GB" sz="1500" dirty="0" err="1"/>
              <a:t>kan</a:t>
            </a:r>
            <a:r>
              <a:rPr lang="en-GB" sz="1500" dirty="0"/>
              <a:t> </a:t>
            </a:r>
            <a:r>
              <a:rPr lang="en-GB" sz="1500" dirty="0" err="1"/>
              <a:t>variere</a:t>
            </a:r>
            <a:r>
              <a:rPr lang="en-GB" sz="1500" dirty="0"/>
              <a:t> </a:t>
            </a:r>
            <a:r>
              <a:rPr lang="en-GB" sz="1500" dirty="0" err="1"/>
              <a:t>betydelig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forhold </a:t>
            </a:r>
            <a:r>
              <a:rPr lang="en-GB" sz="1500" dirty="0" err="1"/>
              <a:t>til</a:t>
            </a:r>
            <a:r>
              <a:rPr lang="en-GB" sz="1500" dirty="0"/>
              <a:t> </a:t>
            </a:r>
            <a:r>
              <a:rPr lang="en-GB" sz="1500" dirty="0" err="1"/>
              <a:t>endringer</a:t>
            </a:r>
            <a:r>
              <a:rPr lang="en-GB" sz="1500" dirty="0"/>
              <a:t> </a:t>
            </a:r>
            <a:r>
              <a:rPr lang="en-GB" sz="1500" dirty="0" err="1"/>
              <a:t>i</a:t>
            </a:r>
            <a:r>
              <a:rPr lang="en-GB" sz="1500" dirty="0"/>
              <a:t> </a:t>
            </a:r>
            <a:r>
              <a:rPr lang="en-GB" sz="1500" dirty="0" err="1"/>
              <a:t>energi</a:t>
            </a:r>
            <a:r>
              <a:rPr lang="en-GB" sz="1500" dirty="0"/>
              <a:t>- </a:t>
            </a:r>
            <a:r>
              <a:rPr lang="en-GB" sz="1500" dirty="0" err="1"/>
              <a:t>og</a:t>
            </a:r>
            <a:r>
              <a:rPr lang="en-GB" sz="1500" dirty="0"/>
              <a:t> </a:t>
            </a:r>
            <a:r>
              <a:rPr lang="en-GB" sz="1500" dirty="0" err="1"/>
              <a:t>råvarepriser</a:t>
            </a:r>
            <a:r>
              <a:rPr lang="en-GB" sz="1500" dirty="0"/>
              <a:t>. </a:t>
            </a:r>
            <a:endParaRPr lang="en-GB" sz="1500" b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B323-D93D-9B94-8586-1CCBB7C991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>
            <a:normAutofit/>
          </a:bodyPr>
          <a:lstStyle/>
          <a:p>
            <a:pPr lvl="6">
              <a:spcAft>
                <a:spcPts val="600"/>
              </a:spcAft>
            </a:pPr>
            <a:r>
              <a:rPr lang="en-GB"/>
              <a:t>© 2024 WTW. Proprietary and confidential. For WTW and WTW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EF31-81B5-3E82-50C8-05D3A757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F3AD7E-D0CF-1733-060D-06ED975287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Loss Limits  / Sub Limits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71E760-F2FA-6B4F-C93A-CD392D94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Tingskade / Avbrudd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39D35-C0EA-39D1-4743-4063052B5C0A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Ikke lenger mulig å få en dekning på Full Value basis – også de «norske» selskapene innfører nå en  Loss Limit pr skade (kombinert for Ting og Avbrudd).</a:t>
            </a:r>
          </a:p>
          <a:p>
            <a:pPr marL="514350" lvl="2" indent="-285750"/>
            <a:r>
              <a:rPr lang="nb-NO" sz="1400" dirty="0"/>
              <a:t>Viktig for kunder å ha et bevisst forhold til hvor høy en slik loss limit bør være (for eksempel 100-150% av høyeste EML). </a:t>
            </a:r>
          </a:p>
          <a:p>
            <a:pPr marL="514350" lvl="2" indent="-285750"/>
            <a:r>
              <a:rPr lang="nb-NO" sz="1400" dirty="0"/>
              <a:t>Premie og tilgjengelig kapasitet er direkte relatert til valgt Loss Limit</a:t>
            </a:r>
            <a:br>
              <a:rPr lang="nb-NO" sz="1400" dirty="0"/>
            </a:br>
            <a:br>
              <a:rPr lang="nb-NO" sz="1400" dirty="0"/>
            </a:br>
            <a:endParaRPr lang="nb-NO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b-NO" b="0" dirty="0">
                <a:solidFill>
                  <a:schemeClr val="tx1"/>
                </a:solidFill>
              </a:rPr>
              <a:t>Sub-limits for Naturskader, både for Tingskader og Avbrudd </a:t>
            </a:r>
          </a:p>
          <a:p>
            <a:pPr marL="514350" lvl="2" indent="-285750"/>
            <a:r>
              <a:rPr lang="nb-NO" sz="1400" dirty="0"/>
              <a:t>Sub-limits er gjerne aggregerte pr år</a:t>
            </a:r>
          </a:p>
          <a:p>
            <a:pPr marL="514350" lvl="2" indent="-285750"/>
            <a:r>
              <a:rPr lang="nb-NO" sz="1400" b="0" dirty="0">
                <a:solidFill>
                  <a:schemeClr val="tx1"/>
                </a:solidFill>
              </a:rPr>
              <a:t>Innføres også sub-limits i Norge (for det som ikke dekkes av Norsk Naturskadepool)</a:t>
            </a:r>
          </a:p>
          <a:p>
            <a:pPr marL="514350" lvl="2" indent="-285750"/>
            <a:r>
              <a:rPr lang="nb-NO" sz="1400" dirty="0"/>
              <a:t>Naturskade er kostbare dekninger og kunder bør ha et bevisst forhold til egen eksponering og behov</a:t>
            </a:r>
          </a:p>
          <a:p>
            <a:pPr marL="514350" lvl="2" indent="-285750"/>
            <a:r>
              <a:rPr lang="nb-NO" sz="1400" b="0" dirty="0">
                <a:solidFill>
                  <a:schemeClr val="tx1"/>
                </a:solidFill>
              </a:rPr>
              <a:t>Survey reports og EML beregninger bør i fremtiden i større grad også fokusere på naturskade eksponeringer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E66AD4-E76C-BDB6-3290-3BE861DEC85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82FB6-E7D7-CE8F-7A84-75BCB440DA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GB"/>
              <a:t>© 2024 WTW. Proprietary and confidential. For WTW and WTW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AE9C4-F8A8-4DFE-17D4-0E3739E3B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4FB10-0DCC-303C-7B97-A8A799920B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Loss Limits  / Sub Limits, forts.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74ADFB-CC68-717D-168B-8A384BB8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Tingskade / Avbrudd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4A441-FC40-C15C-2828-EC32F6C7BAA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198" y="1645920"/>
            <a:ext cx="11506913" cy="41798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0" dirty="0" err="1">
                <a:solidFill>
                  <a:schemeClr val="tx1"/>
                </a:solidFill>
              </a:rPr>
              <a:t>Interdependency</a:t>
            </a:r>
            <a:r>
              <a:rPr lang="nb-NO" b="0" dirty="0">
                <a:solidFill>
                  <a:schemeClr val="tx1"/>
                </a:solidFill>
              </a:rPr>
              <a:t> / Intern avhengighet</a:t>
            </a:r>
          </a:p>
          <a:p>
            <a:pPr marL="514350" lvl="2" indent="-285750"/>
            <a:r>
              <a:rPr lang="en-GB" sz="1400" dirty="0" err="1"/>
              <a:t>Selskapene</a:t>
            </a:r>
            <a:r>
              <a:rPr lang="en-GB" sz="1400" dirty="0"/>
              <a:t> </a:t>
            </a:r>
            <a:r>
              <a:rPr lang="en-GB" sz="1400" dirty="0" err="1"/>
              <a:t>krever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økende</a:t>
            </a:r>
            <a:r>
              <a:rPr lang="en-GB" sz="1400" dirty="0"/>
              <a:t> grad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beskrivelse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de </a:t>
            </a:r>
            <a:r>
              <a:rPr lang="en-GB" sz="1400" dirty="0" err="1"/>
              <a:t>viktigste</a:t>
            </a:r>
            <a:r>
              <a:rPr lang="en-GB" sz="1400" dirty="0"/>
              <a:t> interne </a:t>
            </a:r>
            <a:r>
              <a:rPr lang="en-GB" sz="1400" dirty="0" err="1"/>
              <a:t>avhengighetene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beregning</a:t>
            </a:r>
            <a:r>
              <a:rPr lang="en-GB" sz="1400" dirty="0"/>
              <a:t> </a:t>
            </a:r>
            <a:r>
              <a:rPr lang="en-GB" sz="1400" dirty="0" err="1"/>
              <a:t>av</a:t>
            </a:r>
            <a:r>
              <a:rPr lang="en-GB" sz="1400" dirty="0"/>
              <a:t> </a:t>
            </a:r>
            <a:r>
              <a:rPr lang="en-GB" sz="1400" dirty="0" err="1"/>
              <a:t>disse</a:t>
            </a:r>
            <a:endParaRPr lang="en-GB" sz="1400" dirty="0"/>
          </a:p>
          <a:p>
            <a:pPr marL="514350" lvl="2" indent="-285750"/>
            <a:r>
              <a:rPr lang="en-GB" sz="1400" b="0" dirty="0">
                <a:solidFill>
                  <a:schemeClr val="tx1"/>
                </a:solidFill>
              </a:rPr>
              <a:t>“</a:t>
            </a:r>
            <a:r>
              <a:rPr lang="en-GB" sz="1400" b="0" dirty="0" err="1">
                <a:solidFill>
                  <a:schemeClr val="tx1"/>
                </a:solidFill>
              </a:rPr>
              <a:t>Konsern-Avbrudd</a:t>
            </a:r>
            <a:r>
              <a:rPr lang="en-GB" sz="1400" b="0" dirty="0">
                <a:solidFill>
                  <a:schemeClr val="tx1"/>
                </a:solidFill>
              </a:rPr>
              <a:t>” </a:t>
            </a:r>
            <a:r>
              <a:rPr lang="en-GB" sz="1400" b="0" dirty="0" err="1">
                <a:solidFill>
                  <a:schemeClr val="tx1"/>
                </a:solidFill>
              </a:rPr>
              <a:t>uten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en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nedbryting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av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avbruddsverdiene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og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en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beskrivelse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av</a:t>
            </a:r>
            <a:r>
              <a:rPr lang="en-GB" sz="1400" b="0" dirty="0">
                <a:solidFill>
                  <a:schemeClr val="tx1"/>
                </a:solidFill>
              </a:rPr>
              <a:t> intern </a:t>
            </a:r>
            <a:r>
              <a:rPr lang="en-GB" sz="1400" b="0" dirty="0" err="1">
                <a:solidFill>
                  <a:schemeClr val="tx1"/>
                </a:solidFill>
              </a:rPr>
              <a:t>avhengighet</a:t>
            </a:r>
            <a:r>
              <a:rPr lang="en-GB" sz="1400" b="0" dirty="0">
                <a:solidFill>
                  <a:schemeClr val="tx1"/>
                </a:solidFill>
              </a:rPr>
              <a:t> er </a:t>
            </a:r>
            <a:r>
              <a:rPr lang="en-GB" sz="1400" b="0" dirty="0" err="1">
                <a:solidFill>
                  <a:schemeClr val="tx1"/>
                </a:solidFill>
              </a:rPr>
              <a:t>vanskelig</a:t>
            </a:r>
            <a:r>
              <a:rPr lang="en-GB" sz="1400" b="0" dirty="0">
                <a:solidFill>
                  <a:schemeClr val="tx1"/>
                </a:solidFill>
              </a:rPr>
              <a:t> å </a:t>
            </a:r>
            <a:r>
              <a:rPr lang="en-GB" sz="1400" b="0" dirty="0" err="1">
                <a:solidFill>
                  <a:schemeClr val="tx1"/>
                </a:solidFill>
              </a:rPr>
              <a:t>få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plassert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i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markedet</a:t>
            </a:r>
            <a:r>
              <a:rPr lang="en-GB" sz="1400" b="0" dirty="0">
                <a:solidFill>
                  <a:schemeClr val="tx1"/>
                </a:solidFill>
              </a:rPr>
              <a:t>.</a:t>
            </a:r>
            <a:br>
              <a:rPr lang="en-GB" sz="1400" b="0" dirty="0">
                <a:solidFill>
                  <a:schemeClr val="tx1"/>
                </a:solidFill>
              </a:rPr>
            </a:br>
            <a:br>
              <a:rPr lang="en-GB" sz="1400" b="0" dirty="0">
                <a:solidFill>
                  <a:schemeClr val="tx1"/>
                </a:solidFill>
              </a:rPr>
            </a:br>
            <a:endParaRPr lang="en-GB" sz="1400" b="0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Dekning</a:t>
            </a:r>
            <a:r>
              <a:rPr lang="en-GB" b="0" dirty="0">
                <a:solidFill>
                  <a:schemeClr val="tx1"/>
                </a:solidFill>
              </a:rPr>
              <a:t> for </a:t>
            </a:r>
            <a:r>
              <a:rPr lang="en-GB" b="0" dirty="0" err="1">
                <a:solidFill>
                  <a:schemeClr val="tx1"/>
                </a:solidFill>
              </a:rPr>
              <a:t>avbrudd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som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følge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av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skade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hos</a:t>
            </a:r>
            <a:r>
              <a:rPr lang="en-GB" b="0" dirty="0">
                <a:solidFill>
                  <a:schemeClr val="tx1"/>
                </a:solidFill>
              </a:rPr>
              <a:t> Kunder </a:t>
            </a:r>
            <a:r>
              <a:rPr lang="en-GB" b="0" dirty="0" err="1">
                <a:solidFill>
                  <a:schemeClr val="tx1"/>
                </a:solidFill>
              </a:rPr>
              <a:t>og</a:t>
            </a:r>
            <a:r>
              <a:rPr lang="en-GB" b="0" dirty="0">
                <a:solidFill>
                  <a:schemeClr val="tx1"/>
                </a:solidFill>
              </a:rPr>
              <a:t> </a:t>
            </a:r>
            <a:r>
              <a:rPr lang="en-GB" b="0" dirty="0" err="1">
                <a:solidFill>
                  <a:schemeClr val="tx1"/>
                </a:solidFill>
              </a:rPr>
              <a:t>Leverandører</a:t>
            </a:r>
            <a:endParaRPr lang="en-GB" b="0" dirty="0">
              <a:solidFill>
                <a:schemeClr val="tx1"/>
              </a:solidFill>
            </a:endParaRPr>
          </a:p>
          <a:p>
            <a:pPr marL="514350" lvl="2" indent="-285750"/>
            <a:r>
              <a:rPr lang="en-GB" sz="1400" dirty="0" err="1"/>
              <a:t>Markedet</a:t>
            </a:r>
            <a:r>
              <a:rPr lang="en-GB" sz="1400" dirty="0"/>
              <a:t> </a:t>
            </a:r>
            <a:r>
              <a:rPr lang="en-GB" sz="1400" dirty="0" err="1"/>
              <a:t>krever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økende</a:t>
            </a:r>
            <a:r>
              <a:rPr lang="en-GB" sz="1400" dirty="0"/>
              <a:t> grad </a:t>
            </a:r>
            <a:r>
              <a:rPr lang="en-GB" sz="1400" dirty="0" err="1"/>
              <a:t>informasjon</a:t>
            </a:r>
            <a:r>
              <a:rPr lang="en-GB" sz="1400" dirty="0"/>
              <a:t> om </a:t>
            </a:r>
            <a:r>
              <a:rPr lang="en-GB" sz="1400" u="sng" dirty="0" err="1"/>
              <a:t>produksjonssted</a:t>
            </a:r>
            <a:r>
              <a:rPr lang="en-GB" sz="1400" dirty="0"/>
              <a:t> </a:t>
            </a:r>
            <a:r>
              <a:rPr lang="en-GB" sz="1400" dirty="0" err="1"/>
              <a:t>hos</a:t>
            </a:r>
            <a:r>
              <a:rPr lang="en-GB" sz="1400" dirty="0"/>
              <a:t> </a:t>
            </a:r>
            <a:r>
              <a:rPr lang="en-GB" sz="1400" dirty="0" err="1"/>
              <a:t>kunder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leverandører</a:t>
            </a:r>
            <a:r>
              <a:rPr lang="en-GB" sz="1400" dirty="0"/>
              <a:t>, </a:t>
            </a:r>
            <a:r>
              <a:rPr lang="en-GB" sz="1400" dirty="0" err="1"/>
              <a:t>eventuelt</a:t>
            </a:r>
            <a:r>
              <a:rPr lang="en-GB" sz="1400" dirty="0"/>
              <a:t> alternative </a:t>
            </a:r>
            <a:r>
              <a:rPr lang="en-GB" sz="1400" dirty="0" err="1"/>
              <a:t>produksjonssteder</a:t>
            </a:r>
            <a:endParaRPr lang="en-GB" sz="1400" dirty="0"/>
          </a:p>
          <a:p>
            <a:pPr marL="514350" lvl="2" indent="-285750"/>
            <a:r>
              <a:rPr lang="en-GB" sz="1400" b="0" dirty="0">
                <a:solidFill>
                  <a:schemeClr val="tx1"/>
                </a:solidFill>
              </a:rPr>
              <a:t>Kunder </a:t>
            </a:r>
            <a:r>
              <a:rPr lang="en-GB" sz="1400" b="0" dirty="0" err="1">
                <a:solidFill>
                  <a:schemeClr val="tx1"/>
                </a:solidFill>
              </a:rPr>
              <a:t>bør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b="0" dirty="0" err="1">
                <a:solidFill>
                  <a:schemeClr val="tx1"/>
                </a:solidFill>
              </a:rPr>
              <a:t>fokusere</a:t>
            </a:r>
            <a:r>
              <a:rPr lang="en-GB" sz="1400" b="0" dirty="0">
                <a:solidFill>
                  <a:schemeClr val="tx1"/>
                </a:solidFill>
              </a:rPr>
              <a:t> </a:t>
            </a:r>
            <a:r>
              <a:rPr lang="en-GB" sz="1400" dirty="0" err="1"/>
              <a:t>på</a:t>
            </a:r>
            <a:r>
              <a:rPr lang="en-GB" sz="1400" dirty="0"/>
              <a:t> </a:t>
            </a:r>
            <a:r>
              <a:rPr lang="en-GB" sz="1400" dirty="0" err="1"/>
              <a:t>kritiske</a:t>
            </a:r>
            <a:r>
              <a:rPr lang="en-GB" sz="1400" dirty="0"/>
              <a:t> </a:t>
            </a:r>
            <a:r>
              <a:rPr lang="en-GB" sz="1400" dirty="0" err="1"/>
              <a:t>leverandører</a:t>
            </a:r>
            <a:r>
              <a:rPr lang="en-GB" sz="1400" dirty="0"/>
              <a:t> / </a:t>
            </a:r>
            <a:r>
              <a:rPr lang="en-GB" sz="1400" dirty="0" err="1"/>
              <a:t>kunder</a:t>
            </a:r>
            <a:r>
              <a:rPr lang="en-GB" sz="1400" dirty="0"/>
              <a:t> </a:t>
            </a:r>
            <a:r>
              <a:rPr lang="en-GB" sz="1400" dirty="0" err="1"/>
              <a:t>og</a:t>
            </a:r>
            <a:r>
              <a:rPr lang="en-GB" sz="1400" dirty="0"/>
              <a:t> </a:t>
            </a:r>
            <a:r>
              <a:rPr lang="en-GB" sz="1400" dirty="0" err="1"/>
              <a:t>gi</a:t>
            </a:r>
            <a:r>
              <a:rPr lang="en-GB" sz="1400" dirty="0"/>
              <a:t> </a:t>
            </a:r>
            <a:r>
              <a:rPr lang="en-GB" sz="1400" dirty="0" err="1"/>
              <a:t>utfyllende</a:t>
            </a:r>
            <a:r>
              <a:rPr lang="en-GB" sz="1400" dirty="0"/>
              <a:t> </a:t>
            </a:r>
            <a:r>
              <a:rPr lang="en-GB" sz="1400" dirty="0" err="1"/>
              <a:t>dokumentasjon</a:t>
            </a:r>
            <a:r>
              <a:rPr lang="en-GB" sz="1400" dirty="0"/>
              <a:t> for </a:t>
            </a:r>
            <a:r>
              <a:rPr lang="en-GB" sz="1400" dirty="0" err="1"/>
              <a:t>disse</a:t>
            </a:r>
            <a:br>
              <a:rPr lang="en-GB" sz="1400" dirty="0"/>
            </a:br>
            <a:br>
              <a:rPr lang="en-GB" sz="1400" dirty="0"/>
            </a:br>
            <a:endParaRPr lang="en-GB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b="0" dirty="0" err="1">
                <a:solidFill>
                  <a:schemeClr val="tx1"/>
                </a:solidFill>
              </a:rPr>
              <a:t>Unntak</a:t>
            </a:r>
            <a:r>
              <a:rPr lang="en-GB" b="0" dirty="0">
                <a:solidFill>
                  <a:schemeClr val="tx1"/>
                </a:solidFill>
              </a:rPr>
              <a:t> / Sub-limits for SRCC (Strikes, Riots, Civil Commotion)</a:t>
            </a:r>
          </a:p>
          <a:p>
            <a:pPr marL="514350" lvl="2" indent="-285750"/>
            <a:r>
              <a:rPr lang="en-GB" sz="1400" dirty="0" err="1"/>
              <a:t>Mulig</a:t>
            </a:r>
            <a:r>
              <a:rPr lang="en-GB" sz="1400" dirty="0"/>
              <a:t> å </a:t>
            </a:r>
            <a:r>
              <a:rPr lang="en-GB" sz="1400" dirty="0" err="1"/>
              <a:t>opprettholde</a:t>
            </a:r>
            <a:r>
              <a:rPr lang="en-GB" sz="1400" dirty="0"/>
              <a:t> </a:t>
            </a:r>
            <a:r>
              <a:rPr lang="en-GB" sz="1400" dirty="0" err="1"/>
              <a:t>en</a:t>
            </a:r>
            <a:r>
              <a:rPr lang="en-GB" sz="1400" dirty="0"/>
              <a:t> </a:t>
            </a:r>
            <a:r>
              <a:rPr lang="en-GB" sz="1400" dirty="0" err="1"/>
              <a:t>begrenset</a:t>
            </a:r>
            <a:r>
              <a:rPr lang="en-GB" sz="1400" dirty="0"/>
              <a:t> </a:t>
            </a:r>
            <a:r>
              <a:rPr lang="en-GB" sz="1400" dirty="0" err="1"/>
              <a:t>dekning</a:t>
            </a:r>
            <a:r>
              <a:rPr lang="en-GB" sz="1400" dirty="0"/>
              <a:t> </a:t>
            </a:r>
            <a:r>
              <a:rPr lang="en-GB" sz="1400" dirty="0" err="1"/>
              <a:t>i</a:t>
            </a:r>
            <a:r>
              <a:rPr lang="en-GB" sz="1400" dirty="0"/>
              <a:t> </a:t>
            </a:r>
            <a:r>
              <a:rPr lang="en-GB" sz="1400" dirty="0" err="1"/>
              <a:t>noen</a:t>
            </a:r>
            <a:r>
              <a:rPr lang="en-GB" sz="1400" dirty="0"/>
              <a:t> land</a:t>
            </a:r>
            <a:endParaRPr lang="en-GB" sz="14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A89F2-D616-31D3-3661-20E4A2BD9E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21464-D6DC-CF34-A6CA-7588F334D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GB"/>
              <a:t>© 2024 WTW. Proprietary and confidential. For WTW and WTW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5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12D0-8598-F88F-B9A3-88C6EEE18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9E767-9DAB-BA3E-EAC8-CB1A4F3D4E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3DCA5C9-2E11-4C67-86EB-AE1DE127DC6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097A35-8372-0DC9-82A5-E49BFEAC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</p:spPr>
        <p:txBody>
          <a:bodyPr anchor="t">
            <a:normAutofit/>
          </a:bodyPr>
          <a:lstStyle/>
          <a:p>
            <a:r>
              <a:rPr lang="nb-NO" dirty="0"/>
              <a:t>Tingskade / Avbrudd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704FA9-EB1F-65EC-B169-5FF5EB57053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331786"/>
            <a:ext cx="11247120" cy="3657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Et nordisk marked i endring….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47AAA7-10EF-1115-7314-E13302F8A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>
            <a:normAutofit/>
          </a:bodyPr>
          <a:lstStyle/>
          <a:p>
            <a:pPr lvl="6">
              <a:spcAft>
                <a:spcPts val="600"/>
              </a:spcAft>
            </a:pPr>
            <a:r>
              <a:rPr lang="en-GB"/>
              <a:t>© 2024 WTW. Proprietary and confidential. For WTW and WTW client use only.</a:t>
            </a:r>
            <a:endParaRPr lang="en-US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1B8548D9-7CC9-5D2C-00E8-15081BDAD4CA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291286509"/>
              </p:ext>
            </p:extLst>
          </p:nvPr>
        </p:nvGraphicFramePr>
        <p:xfrm>
          <a:off x="457200" y="1828799"/>
          <a:ext cx="11247120" cy="4179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568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4E451-31ED-4592-7CD5-B61797361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47120" cy="457200"/>
          </a:xfrm>
        </p:spPr>
        <p:txBody>
          <a:bodyPr anchor="t">
            <a:normAutofit/>
          </a:bodyPr>
          <a:lstStyle/>
          <a:p>
            <a:r>
              <a:rPr lang="nb-NO" dirty="0"/>
              <a:t>Ansvar og Financial Lines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D3F8D-046A-EDB0-B0E7-7226746D2D8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27675" y="6437376"/>
            <a:ext cx="306387" cy="20875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3DCA5C9-2E11-4C67-86EB-AE1DE127DC64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716ED-16A3-1BFB-3D68-654A4CAEFE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>
            <a:normAutofit/>
          </a:bodyPr>
          <a:lstStyle/>
          <a:p>
            <a:pPr lvl="6">
              <a:spcAft>
                <a:spcPts val="600"/>
              </a:spcAft>
            </a:pPr>
            <a:r>
              <a:rPr lang="en-US" dirty="0"/>
              <a:t>© 2024 WTW. Proprietary and confidential. For WTW and WTW client use only.</a:t>
            </a:r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29E0DB3-D8F8-755A-6187-74A7BA303B19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151410577"/>
              </p:ext>
            </p:extLst>
          </p:nvPr>
        </p:nvGraphicFramePr>
        <p:xfrm>
          <a:off x="457200" y="1645920"/>
          <a:ext cx="11247120" cy="417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93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47998-4CF5-8733-5E99-40A040E65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7AA5-9D69-2D38-D440-BF26E4FFF6D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3DCA5C9-2E11-4C67-86EB-AE1DE127DC6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411D77-6C59-3005-2962-C2999D16A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</p:spPr>
        <p:txBody>
          <a:bodyPr anchor="t">
            <a:normAutofit/>
          </a:bodyPr>
          <a:lstStyle/>
          <a:p>
            <a:r>
              <a:rPr lang="nb-NO" dirty="0"/>
              <a:t>CYBER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A4F72F-1574-7051-E2BC-7B1566166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>
            <a:normAutofit/>
          </a:bodyPr>
          <a:lstStyle/>
          <a:p>
            <a:pPr lvl="6">
              <a:spcAft>
                <a:spcPts val="600"/>
              </a:spcAft>
            </a:pPr>
            <a:r>
              <a:rPr lang="en-US" dirty="0"/>
              <a:t>© 2024 WTW. Proprietary and confidential. For WTW and WTW client use only.</a:t>
            </a:r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1658BD1-D0BE-29FB-831F-F915C479F440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394370045"/>
              </p:ext>
            </p:extLst>
          </p:nvPr>
        </p:nvGraphicFramePr>
        <p:xfrm>
          <a:off x="457199" y="1828800"/>
          <a:ext cx="11247120" cy="417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765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7AC375-7D19-AFAC-B7FB-0CC08AE3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Need to have / nice to have</a:t>
            </a:r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71C790-C825-ABC6-6AFB-4DC7598FF591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228899" y="1529861"/>
            <a:ext cx="5867101" cy="3030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9E72D-A408-CCC4-825E-95483FD266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2CA25-AA59-CBBA-6104-A755E63D4B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BCC286-CA26-D2BB-DA49-02CAA5A9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665" y="2511699"/>
            <a:ext cx="5653436" cy="32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4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5C3F-E3DD-539A-83FA-05797568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0D38A-87B0-62EC-7A7C-7EEF8063C6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7A69590-5B8B-1E28-9699-38ED43AD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Market performance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BEB80A-5F1C-B8B5-AFC1-F6B785ED05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8" y="3668075"/>
            <a:ext cx="5166360" cy="452106"/>
          </a:xfrm>
        </p:spPr>
        <p:txBody>
          <a:bodyPr/>
          <a:lstStyle/>
          <a:p>
            <a:r>
              <a:rPr lang="en-IE" dirty="0"/>
              <a:t>Insurer results over time </a:t>
            </a:r>
            <a:endParaRPr lang="en-GB" dirty="0"/>
          </a:p>
        </p:txBody>
      </p:sp>
      <p:pic>
        <p:nvPicPr>
          <p:cNvPr id="5" name="Picture Placeholder 4" descr="A close-up of a graph&#10;&#10;Description automatically generated">
            <a:extLst>
              <a:ext uri="{FF2B5EF4-FFF2-40B4-BE49-F238E27FC236}">
                <a16:creationId xmlns:a16="http://schemas.microsoft.com/office/drawing/2014/main" id="{4AF8E410-CBF4-FA80-8737-DA36A348373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4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8522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9853E-2977-ACC8-D53F-28BD990BCFD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27675" y="6437376"/>
            <a:ext cx="306387" cy="20875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3DCA5C9-2E11-4C67-86EB-AE1DE127DC64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A95368-EA68-CB6D-31C6-1DDC2829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199"/>
            <a:ext cx="11261723" cy="784226"/>
          </a:xfrm>
        </p:spPr>
        <p:txBody>
          <a:bodyPr anchor="t">
            <a:normAutofit/>
          </a:bodyPr>
          <a:lstStyle/>
          <a:p>
            <a:r>
              <a:rPr lang="nb-NO" dirty="0"/>
              <a:t>Oppsummert		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6C120-E585-7D64-AB78-417BFBACBF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 anchor="t">
            <a:normAutofit/>
          </a:bodyPr>
          <a:lstStyle/>
          <a:p>
            <a:pPr lvl="6">
              <a:spcAft>
                <a:spcPts val="600"/>
              </a:spcAft>
            </a:pPr>
            <a:r>
              <a:rPr lang="en-US" dirty="0"/>
              <a:t>© 2024 WTW. Proprietary and confidential. For WTW and WTW client use only.</a:t>
            </a:r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1D5ADCF6-F516-8FE0-2A7A-351FB482DD16}"/>
              </a:ext>
            </a:extLst>
          </p:cNvPr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799588183"/>
              </p:ext>
            </p:extLst>
          </p:nvPr>
        </p:nvGraphicFramePr>
        <p:xfrm>
          <a:off x="457199" y="1828800"/>
          <a:ext cx="11247120" cy="4179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507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B100-7E0A-6BC7-49B5-258B97032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95F454-6FC2-701E-5E72-5EC8AFE2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performance</a:t>
            </a:r>
            <a:endParaRPr lang="en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899E93-CEE4-A7FA-01CF-6DA4FE8377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2E1562-8C29-2CD3-973B-699766D31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AEA350-A15D-15EC-BD72-E91DCCED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727" y="211866"/>
            <a:ext cx="3700593" cy="15759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000ACF-3322-4236-4813-6292593CBC8B}"/>
              </a:ext>
            </a:extLst>
          </p:cNvPr>
          <p:cNvGraphicFramePr>
            <a:graphicFrameLocks noGrp="1"/>
          </p:cNvGraphicFramePr>
          <p:nvPr/>
        </p:nvGraphicFramePr>
        <p:xfrm>
          <a:off x="365184" y="3617722"/>
          <a:ext cx="11306610" cy="257529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30661">
                  <a:extLst>
                    <a:ext uri="{9D8B030D-6E8A-4147-A177-3AD203B41FA5}">
                      <a16:colId xmlns:a16="http://schemas.microsoft.com/office/drawing/2014/main" val="235781725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2669921730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829980369"/>
                    </a:ext>
                  </a:extLst>
                </a:gridCol>
                <a:gridCol w="740990">
                  <a:extLst>
                    <a:ext uri="{9D8B030D-6E8A-4147-A177-3AD203B41FA5}">
                      <a16:colId xmlns:a16="http://schemas.microsoft.com/office/drawing/2014/main" val="1304429236"/>
                    </a:ext>
                  </a:extLst>
                </a:gridCol>
                <a:gridCol w="1520332">
                  <a:extLst>
                    <a:ext uri="{9D8B030D-6E8A-4147-A177-3AD203B41FA5}">
                      <a16:colId xmlns:a16="http://schemas.microsoft.com/office/drawing/2014/main" val="2210452527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2316065133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2494298568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2440768301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3825412673"/>
                    </a:ext>
                  </a:extLst>
                </a:gridCol>
                <a:gridCol w="1130661">
                  <a:extLst>
                    <a:ext uri="{9D8B030D-6E8A-4147-A177-3AD203B41FA5}">
                      <a16:colId xmlns:a16="http://schemas.microsoft.com/office/drawing/2014/main" val="1541534829"/>
                    </a:ext>
                  </a:extLst>
                </a:gridCol>
              </a:tblGrid>
              <a:tr h="21143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2017</a:t>
                      </a:r>
                    </a:p>
                    <a:p>
                      <a:pPr algn="ctr"/>
                      <a:r>
                        <a:rPr lang="en-US" sz="700" dirty="0"/>
                        <a:t>Commercial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2023</a:t>
                      </a:r>
                    </a:p>
                    <a:p>
                      <a:pPr algn="ctr"/>
                      <a:r>
                        <a:rPr lang="en-US" sz="900" dirty="0"/>
                        <a:t>(6 or 9 months)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1869187"/>
                  </a:ext>
                </a:extLst>
              </a:tr>
              <a:tr h="33844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AIG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117.3%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(117.3%)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111.4%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104.3%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86.3%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0733493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Allianz </a:t>
                      </a:r>
                      <a:r>
                        <a:rPr lang="en-US" sz="800" dirty="0"/>
                        <a:t>(AGCS)</a:t>
                      </a:r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95.2%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(101.6%)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93.5%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65483800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AXA</a:t>
                      </a:r>
                      <a:r>
                        <a:rPr lang="en-US" sz="800" dirty="0"/>
                        <a:t> (AXA XL</a:t>
                      </a:r>
                      <a:r>
                        <a:rPr lang="en-US" sz="1200" dirty="0"/>
                        <a:t>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96.3%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(102.4%)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90.9%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9927267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Chubb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87.6%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86.8%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39603334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Lloyds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114.0%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(114.0%)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104.5%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102.1%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110.3%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85.2%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7985876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Talanx</a:t>
                      </a:r>
                      <a:r>
                        <a:rPr lang="en-US" sz="1200" dirty="0"/>
                        <a:t> </a:t>
                      </a:r>
                      <a:r>
                        <a:rPr lang="en-US" sz="800" dirty="0"/>
                        <a:t>(HDI)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100.4%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(112.6%)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100.9%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93.5%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77210480"/>
                  </a:ext>
                </a:extLst>
              </a:tr>
              <a:tr h="28582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 </a:t>
                      </a:r>
                      <a:r>
                        <a:rPr lang="en-US" sz="800" dirty="0"/>
                        <a:t>(Zurich P&amp;C)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98.2%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(100.7%)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92.9%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029242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258D8-FC98-98FF-6E74-1A9C83DCD55E}"/>
              </a:ext>
            </a:extLst>
          </p:cNvPr>
          <p:cNvCxnSpPr>
            <a:cxnSpLocks/>
          </p:cNvCxnSpPr>
          <p:nvPr/>
        </p:nvCxnSpPr>
        <p:spPr>
          <a:xfrm>
            <a:off x="877335" y="2170940"/>
            <a:ext cx="10856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B9ED25-BF8B-6397-DBBF-D5369B5B34BD}"/>
              </a:ext>
            </a:extLst>
          </p:cNvPr>
          <p:cNvSpPr txBox="1"/>
          <p:nvPr/>
        </p:nvSpPr>
        <p:spPr>
          <a:xfrm>
            <a:off x="317391" y="2010610"/>
            <a:ext cx="559944" cy="320661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1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088D12-9B50-EADA-8DF2-DDB3E22651BE}"/>
              </a:ext>
            </a:extLst>
          </p:cNvPr>
          <p:cNvSpPr txBox="1"/>
          <p:nvPr/>
        </p:nvSpPr>
        <p:spPr>
          <a:xfrm>
            <a:off x="901955" y="2808278"/>
            <a:ext cx="559944" cy="320661"/>
          </a:xfrm>
          <a:prstGeom prst="rect">
            <a:avLst/>
          </a:prstGeom>
          <a:noFill/>
        </p:spPr>
        <p:txBody>
          <a:bodyPr wrap="none" lIns="0" tIns="91440" rIns="0" bIns="0" rtlCol="0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Profit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5B443-DC64-4E66-9062-CAEBF54FC229}"/>
              </a:ext>
            </a:extLst>
          </p:cNvPr>
          <p:cNvSpPr txBox="1"/>
          <p:nvPr/>
        </p:nvSpPr>
        <p:spPr>
          <a:xfrm>
            <a:off x="910767" y="1231550"/>
            <a:ext cx="542321" cy="320660"/>
          </a:xfrm>
          <a:prstGeom prst="rect">
            <a:avLst/>
          </a:prstGeom>
          <a:noFill/>
        </p:spPr>
        <p:txBody>
          <a:bodyPr wrap="none" lIns="0" tIns="91440" rIns="0" bIns="0" rtlCol="0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5A418-F1AB-7F78-AEC2-EA1FA906A23E}"/>
              </a:ext>
            </a:extLst>
          </p:cNvPr>
          <p:cNvSpPr txBox="1"/>
          <p:nvPr/>
        </p:nvSpPr>
        <p:spPr>
          <a:xfrm>
            <a:off x="910767" y="1900244"/>
            <a:ext cx="1242124" cy="412414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1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Weighted average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A75CB3-13D6-D7D2-719B-CDE8C2050674}"/>
              </a:ext>
            </a:extLst>
          </p:cNvPr>
          <p:cNvSpPr/>
          <p:nvPr/>
        </p:nvSpPr>
        <p:spPr bwMode="auto">
          <a:xfrm>
            <a:off x="6421674" y="2644634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97.0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EEF2EC-51FA-581C-EDD7-5767A46B647D}"/>
              </a:ext>
            </a:extLst>
          </p:cNvPr>
          <p:cNvSpPr/>
          <p:nvPr/>
        </p:nvSpPr>
        <p:spPr bwMode="auto">
          <a:xfrm>
            <a:off x="5165029" y="2382048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98.6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E5F431-3D88-E21F-DD38-A47AD708F028}"/>
              </a:ext>
            </a:extLst>
          </p:cNvPr>
          <p:cNvSpPr/>
          <p:nvPr/>
        </p:nvSpPr>
        <p:spPr bwMode="auto">
          <a:xfrm>
            <a:off x="3007487" y="1631118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101.8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3208A9-AF60-F9AA-ACC0-AF8666E2EDA2}"/>
              </a:ext>
            </a:extLst>
          </p:cNvPr>
          <p:cNvSpPr/>
          <p:nvPr/>
        </p:nvSpPr>
        <p:spPr bwMode="auto">
          <a:xfrm>
            <a:off x="8680321" y="2773428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94.0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F550D8D-C1C3-96A6-9ACE-CDFDA43A2A90}"/>
              </a:ext>
            </a:extLst>
          </p:cNvPr>
          <p:cNvSpPr/>
          <p:nvPr/>
        </p:nvSpPr>
        <p:spPr bwMode="auto">
          <a:xfrm>
            <a:off x="9834841" y="2935269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93.4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4A9FA9-AB10-E179-71B6-7462675934C1}"/>
              </a:ext>
            </a:extLst>
          </p:cNvPr>
          <p:cNvSpPr/>
          <p:nvPr/>
        </p:nvSpPr>
        <p:spPr bwMode="auto">
          <a:xfrm>
            <a:off x="10892669" y="3141281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90.0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531667-DBF7-1B52-6DA1-68F8D214CC3C}"/>
              </a:ext>
            </a:extLst>
          </p:cNvPr>
          <p:cNvSpPr/>
          <p:nvPr/>
        </p:nvSpPr>
        <p:spPr bwMode="auto">
          <a:xfrm>
            <a:off x="7516273" y="194235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100.8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C0A5BC5-3B8C-FBC9-5004-708D39F3BD42}"/>
              </a:ext>
            </a:extLst>
          </p:cNvPr>
          <p:cNvSpPr/>
          <p:nvPr/>
        </p:nvSpPr>
        <p:spPr bwMode="auto">
          <a:xfrm>
            <a:off x="4035874" y="104736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105.8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26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88DDE-ABFD-4375-5812-BB490DBB7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6816-4DD1-0C9D-249F-5D59CC7C8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B25E35-4136-B64A-6167-66E1BF14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Reinsurance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70CC63-6E62-3F22-CF48-DB3A48224D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8" y="3668075"/>
            <a:ext cx="5166360" cy="452106"/>
          </a:xfrm>
        </p:spPr>
        <p:txBody>
          <a:bodyPr/>
          <a:lstStyle/>
          <a:p>
            <a:r>
              <a:rPr lang="en-GB" dirty="0"/>
              <a:t>Reinsurance market </a:t>
            </a:r>
            <a:r>
              <a:rPr lang="en-GB" dirty="0" err="1"/>
              <a:t>behaviors</a:t>
            </a:r>
            <a:endParaRPr lang="en-GB" dirty="0"/>
          </a:p>
        </p:txBody>
      </p:sp>
      <p:pic>
        <p:nvPicPr>
          <p:cNvPr id="17" name="Picture Placeholder 16" descr="A person writing on a piece of paper&#10;&#10;Description automatically generated">
            <a:extLst>
              <a:ext uri="{FF2B5EF4-FFF2-40B4-BE49-F238E27FC236}">
                <a16:creationId xmlns:a16="http://schemas.microsoft.com/office/drawing/2014/main" id="{424FA5D6-0210-7E27-A77E-BCA1E919BF1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0" b="14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285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8E7F1-9519-44A7-E075-19720FD7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DF370-286A-4C0D-5EE1-2179DD15C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Reinsurance market performance</a:t>
            </a:r>
            <a:endParaRPr lang="en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5E74C-69F7-2EBF-45CC-8082227C3E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2FE5229-C7EF-82A6-37B0-DCB7CEBC1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9E009-BA6D-7009-7702-6E880ED9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22" y="154381"/>
            <a:ext cx="2591142" cy="110347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BF1144-1112-3B59-84F9-811FA38AAB26}"/>
              </a:ext>
            </a:extLst>
          </p:cNvPr>
          <p:cNvGraphicFramePr>
            <a:graphicFrameLocks noGrp="1"/>
          </p:cNvGraphicFramePr>
          <p:nvPr/>
        </p:nvGraphicFramePr>
        <p:xfrm>
          <a:off x="427452" y="3889391"/>
          <a:ext cx="11276868" cy="2301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39739">
                  <a:extLst>
                    <a:ext uri="{9D8B030D-6E8A-4147-A177-3AD203B41FA5}">
                      <a16:colId xmlns:a16="http://schemas.microsoft.com/office/drawing/2014/main" val="235781725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2669921730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3508565590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3880704757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3788985681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829980369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2210452527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2316065133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2494298568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2440768301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3825412673"/>
                    </a:ext>
                  </a:extLst>
                </a:gridCol>
                <a:gridCol w="939739">
                  <a:extLst>
                    <a:ext uri="{9D8B030D-6E8A-4147-A177-3AD203B41FA5}">
                      <a16:colId xmlns:a16="http://schemas.microsoft.com/office/drawing/2014/main" val="1541534829"/>
                    </a:ext>
                  </a:extLst>
                </a:gridCol>
              </a:tblGrid>
              <a:tr h="196426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 (9m)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81869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 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92.7%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89.7%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95.7%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114.0%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101.0%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105.6%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96.2%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83.0%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207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Swiss 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83.7%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86.0%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93.5%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111.5%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104.0%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107.8%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109.0%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97.1%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102.4%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94.3%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765483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Hannover Re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94.7%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94.4%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96.5%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98.2%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101.6%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97.7%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91.9%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19927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SCOR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91.4%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91.1%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93.1%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103.7%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99.0%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100.2%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100.6%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113.2%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88.0%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139603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Berkshire Hathaway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77.9%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84.8%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87.6%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121.1%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102.3%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99.8%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106.5%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95.1%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86.4%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81.5%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0292429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3661D59-337D-E6B9-9620-EE7F3D1EB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5" y="4217748"/>
            <a:ext cx="710838" cy="171601"/>
          </a:xfrm>
          <a:prstGeom prst="rect">
            <a:avLst/>
          </a:prstGeom>
        </p:spPr>
      </p:pic>
      <p:pic>
        <p:nvPicPr>
          <p:cNvPr id="8" name="Picture 20">
            <a:extLst>
              <a:ext uri="{FF2B5EF4-FFF2-40B4-BE49-F238E27FC236}">
                <a16:creationId xmlns:a16="http://schemas.microsoft.com/office/drawing/2014/main" id="{DEB37985-E741-08BC-2C6B-6869E9E79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7" y="4595877"/>
            <a:ext cx="802915" cy="1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024B5D-1FED-B2C4-8E93-E6808AF5C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678" y="5030266"/>
            <a:ext cx="675592" cy="1303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DA5AAD-A66B-CFAD-F771-098CC1AE0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30" y="5461538"/>
            <a:ext cx="687689" cy="133777"/>
          </a:xfrm>
          <a:prstGeom prst="rect">
            <a:avLst/>
          </a:prstGeom>
        </p:spPr>
      </p:pic>
      <p:pic>
        <p:nvPicPr>
          <p:cNvPr id="1026" name="Picture 2" descr="Download Logo Hathaway Berkshire Free Download PNG HD HQ PNG ...">
            <a:extLst>
              <a:ext uri="{FF2B5EF4-FFF2-40B4-BE49-F238E27FC236}">
                <a16:creationId xmlns:a16="http://schemas.microsoft.com/office/drawing/2014/main" id="{4E0A5901-585A-9044-6AAB-8EC618D3B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63" y="5829330"/>
            <a:ext cx="720223" cy="2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C2D26B-6E0B-604C-7C58-213FE22882D0}"/>
              </a:ext>
            </a:extLst>
          </p:cNvPr>
          <p:cNvCxnSpPr>
            <a:cxnSpLocks/>
          </p:cNvCxnSpPr>
          <p:nvPr/>
        </p:nvCxnSpPr>
        <p:spPr>
          <a:xfrm>
            <a:off x="877335" y="2170940"/>
            <a:ext cx="108567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8187926-0454-6DAE-D6B2-7D7B2BE3F134}"/>
              </a:ext>
            </a:extLst>
          </p:cNvPr>
          <p:cNvSpPr txBox="1"/>
          <p:nvPr/>
        </p:nvSpPr>
        <p:spPr>
          <a:xfrm>
            <a:off x="317391" y="2010610"/>
            <a:ext cx="559944" cy="320661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1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66BBD7-122A-A2C5-7D73-5EEDB0E196CA}"/>
              </a:ext>
            </a:extLst>
          </p:cNvPr>
          <p:cNvSpPr txBox="1"/>
          <p:nvPr/>
        </p:nvSpPr>
        <p:spPr>
          <a:xfrm>
            <a:off x="901955" y="2808278"/>
            <a:ext cx="559944" cy="320661"/>
          </a:xfrm>
          <a:prstGeom prst="rect">
            <a:avLst/>
          </a:prstGeom>
          <a:noFill/>
        </p:spPr>
        <p:txBody>
          <a:bodyPr wrap="none" lIns="0" tIns="91440" rIns="0" bIns="0" rtlCol="0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Profit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118997-D715-53EA-99C0-0E1A10839744}"/>
              </a:ext>
            </a:extLst>
          </p:cNvPr>
          <p:cNvSpPr txBox="1"/>
          <p:nvPr/>
        </p:nvSpPr>
        <p:spPr>
          <a:xfrm>
            <a:off x="910767" y="1231550"/>
            <a:ext cx="542321" cy="320660"/>
          </a:xfrm>
          <a:prstGeom prst="rect">
            <a:avLst/>
          </a:prstGeom>
          <a:noFill/>
        </p:spPr>
        <p:txBody>
          <a:bodyPr wrap="none" lIns="0" tIns="91440" rIns="0" bIns="0" rtlCol="0">
            <a:normAutofit lnSpcReduction="10000"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6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Loss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C1ABC4-64E4-28D6-D8BA-1CB39F748B6A}"/>
              </a:ext>
            </a:extLst>
          </p:cNvPr>
          <p:cNvSpPr/>
          <p:nvPr/>
        </p:nvSpPr>
        <p:spPr bwMode="auto">
          <a:xfrm>
            <a:off x="2626277" y="3291073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88.9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06C3B0-40AA-3011-7537-59B3FD5436FF}"/>
              </a:ext>
            </a:extLst>
          </p:cNvPr>
          <p:cNvSpPr/>
          <p:nvPr/>
        </p:nvSpPr>
        <p:spPr bwMode="auto">
          <a:xfrm>
            <a:off x="5426255" y="912417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b="0" i="0" dirty="0"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110.1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0F2D71-8336-8E8C-9C7F-1BF5F5394C24}"/>
              </a:ext>
            </a:extLst>
          </p:cNvPr>
          <p:cNvSpPr txBox="1"/>
          <p:nvPr/>
        </p:nvSpPr>
        <p:spPr>
          <a:xfrm>
            <a:off x="910767" y="1900244"/>
            <a:ext cx="1242124" cy="412414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ctr">
              <a:spcAft>
                <a:spcPts val="600"/>
              </a:spcAft>
            </a:pPr>
            <a:r>
              <a:rPr lang="en-US" sz="1100" b="0" i="0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Weighted average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93E997A-E41B-0BCB-E4EA-4841B5EC5790}"/>
              </a:ext>
            </a:extLst>
          </p:cNvPr>
          <p:cNvSpPr/>
          <p:nvPr/>
        </p:nvSpPr>
        <p:spPr bwMode="auto">
          <a:xfrm>
            <a:off x="3559603" y="3163697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89.3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6029C3-F1FC-CC2A-0B45-318B8551C4D1}"/>
              </a:ext>
            </a:extLst>
          </p:cNvPr>
          <p:cNvSpPr/>
          <p:nvPr/>
        </p:nvSpPr>
        <p:spPr bwMode="auto">
          <a:xfrm>
            <a:off x="4492929" y="2858897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93.4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E4D4C3-8B4F-11E0-EA4F-DE5559CEEAEE}"/>
              </a:ext>
            </a:extLst>
          </p:cNvPr>
          <p:cNvSpPr/>
          <p:nvPr/>
        </p:nvSpPr>
        <p:spPr bwMode="auto">
          <a:xfrm>
            <a:off x="6359581" y="1908370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100.2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D4DB7F-FA2A-DF80-0A7F-7EB2741121E9}"/>
              </a:ext>
            </a:extLst>
          </p:cNvPr>
          <p:cNvSpPr/>
          <p:nvPr/>
        </p:nvSpPr>
        <p:spPr bwMode="auto">
          <a:xfrm>
            <a:off x="7292907" y="177179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101.6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9C7148-AE4E-7C1F-C205-397809FD5C52}"/>
              </a:ext>
            </a:extLst>
          </p:cNvPr>
          <p:cNvSpPr/>
          <p:nvPr/>
        </p:nvSpPr>
        <p:spPr bwMode="auto">
          <a:xfrm>
            <a:off x="8226233" y="1157704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50" dirty="0">
                <a:ea typeface="Roboto" panose="02000000000000000000" pitchFamily="2" charset="0"/>
                <a:cs typeface="Roboto" panose="02000000000000000000" pitchFamily="2" charset="0"/>
              </a:rPr>
              <a:t>105</a:t>
            </a:r>
            <a:endParaRPr lang="en-US" sz="650" b="0" i="0" dirty="0"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D5D15C3-37EC-75DF-5084-07EA4269FAA8}"/>
              </a:ext>
            </a:extLst>
          </p:cNvPr>
          <p:cNvSpPr/>
          <p:nvPr/>
        </p:nvSpPr>
        <p:spPr bwMode="auto">
          <a:xfrm>
            <a:off x="9159559" y="2287035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98.2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A0A32A1-3401-50C4-9A5C-7C81F10655B7}"/>
              </a:ext>
            </a:extLst>
          </p:cNvPr>
          <p:cNvSpPr/>
          <p:nvPr/>
        </p:nvSpPr>
        <p:spPr bwMode="auto">
          <a:xfrm>
            <a:off x="10092885" y="2134635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99.2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3CCCEEF-49BC-5C04-BFA8-433FE3B76A16}"/>
              </a:ext>
            </a:extLst>
          </p:cNvPr>
          <p:cNvSpPr/>
          <p:nvPr/>
        </p:nvSpPr>
        <p:spPr bwMode="auto">
          <a:xfrm>
            <a:off x="11026212" y="3407950"/>
            <a:ext cx="304800" cy="3048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0" i="0" dirty="0">
                <a:solidFill>
                  <a:schemeClr val="bg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87.9</a:t>
            </a:r>
          </a:p>
        </p:txBody>
      </p:sp>
    </p:spTree>
    <p:extLst>
      <p:ext uri="{BB962C8B-B14F-4D97-AF65-F5344CB8AC3E}">
        <p14:creationId xmlns:p14="http://schemas.microsoft.com/office/powerpoint/2010/main" val="331395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EDB46-B99F-9298-AF1F-DCDB388CB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DD23C-78D4-CD7C-5B0E-66D5D0BCBE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9B8E037-D871-9D72-D712-B82FAF11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Natural disasters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0123CC9-16B0-9966-63F5-02892BCF9F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8" y="3668075"/>
            <a:ext cx="5166360" cy="452106"/>
          </a:xfrm>
        </p:spPr>
        <p:txBody>
          <a:bodyPr/>
          <a:lstStyle/>
          <a:p>
            <a:r>
              <a:rPr lang="en-GB" dirty="0"/>
              <a:t>Natural catastrophe development in 2023</a:t>
            </a:r>
          </a:p>
        </p:txBody>
      </p:sp>
      <p:pic>
        <p:nvPicPr>
          <p:cNvPr id="15" name="Picture Placeholder 14" descr="A road with a large crack in the ground&#10;&#10;Description automatically generated">
            <a:extLst>
              <a:ext uri="{FF2B5EF4-FFF2-40B4-BE49-F238E27FC236}">
                <a16:creationId xmlns:a16="http://schemas.microsoft.com/office/drawing/2014/main" id="{E5CD3378-9FB1-B2F9-6017-007ADAFCFDF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0" r="77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5091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84E8B-5041-D978-F81F-B9372433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A30106-CD45-0ECD-AF43-9A6F5DB0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disasters in 2023</a:t>
            </a:r>
            <a:endParaRPr lang="en-E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9BD95-6939-3ECF-831D-13F3C54C62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956B4-F844-0328-AA1D-08BB73299164}"/>
              </a:ext>
            </a:extLst>
          </p:cNvPr>
          <p:cNvSpPr txBox="1"/>
          <p:nvPr/>
        </p:nvSpPr>
        <p:spPr>
          <a:xfrm>
            <a:off x="7181385" y="5910146"/>
            <a:ext cx="4832196" cy="34526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r">
              <a:spcAft>
                <a:spcPts val="600"/>
              </a:spcAft>
            </a:pPr>
            <a:r>
              <a:rPr lang="en-US" sz="1200" b="0" i="1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Source: Munich 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E8097E-F621-DBC5-9337-E9869F68FA24}"/>
              </a:ext>
            </a:extLst>
          </p:cNvPr>
          <p:cNvSpPr txBox="1"/>
          <p:nvPr/>
        </p:nvSpPr>
        <p:spPr>
          <a:xfrm>
            <a:off x="467514" y="1066830"/>
            <a:ext cx="551758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Overall losses in 2023: US$ 250bn</a:t>
            </a:r>
            <a:endParaRPr lang="en-US" dirty="0">
              <a:solidFill>
                <a:srgbClr val="0F1E32"/>
              </a:solidFill>
              <a:latin typeface="MunichRENeu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F1E32"/>
              </a:solidFill>
              <a:effectLst/>
              <a:latin typeface="MunichRENeu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Insured global losses of US$ 95bn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Less than five-year average (US$ 105bn)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above the ten-year average (US$ 90bn)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F1E32"/>
              </a:solidFill>
              <a:effectLst/>
              <a:latin typeface="MunichRENeu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Earthquake in Turkey and Syria was the year’s most devastating humanitarian disaster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F1E32"/>
              </a:solidFill>
              <a:effectLst/>
              <a:latin typeface="MunichRENeu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Thunderstorms in North America and Europe more destructive than ever before</a:t>
            </a:r>
            <a:r>
              <a:rPr lang="en-US" dirty="0">
                <a:solidFill>
                  <a:srgbClr val="0F1E32"/>
                </a:solidFill>
                <a:latin typeface="MunichRENeue"/>
              </a:rPr>
              <a:t> (o</a:t>
            </a: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verall losses US$ 76bn, insured losses US$ 58bn)</a:t>
            </a:r>
            <a:endParaRPr lang="en-US" dirty="0">
              <a:solidFill>
                <a:srgbClr val="0F1E32"/>
              </a:solidFill>
              <a:latin typeface="MunichRE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1E32"/>
              </a:solidFill>
              <a:latin typeface="MunichRE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F1E32"/>
                </a:solidFill>
                <a:latin typeface="MunichRENeue"/>
              </a:rPr>
              <a:t>N</a:t>
            </a: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o mega-disasters in industrialized countries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F1E32"/>
              </a:solidFill>
              <a:latin typeface="MunichRE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E32"/>
                </a:solidFill>
                <a:effectLst/>
                <a:latin typeface="MunichRENeue"/>
              </a:rPr>
              <a:t>North America once again recorded the highest losses worldwide, although less than usual: 40% of global losses compared to five-year average of 57%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" name="Picture 25" descr="A graph of purple and pink bars&#10;&#10;Description automatically generated">
            <a:extLst>
              <a:ext uri="{FF2B5EF4-FFF2-40B4-BE49-F238E27FC236}">
                <a16:creationId xmlns:a16="http://schemas.microsoft.com/office/drawing/2014/main" id="{C21719B1-A20F-50E7-3FF5-89A741FA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03" y="1712548"/>
            <a:ext cx="5806678" cy="3978539"/>
          </a:xfrm>
          <a:prstGeom prst="rect">
            <a:avLst/>
          </a:prstGeom>
        </p:spPr>
      </p:pic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DD8449C3-0CA6-FE08-0009-4985ACE88B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58902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FC4DA-F498-3C80-6B31-172F6DA8D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DC39C3-E67A-FD57-8882-A525E8C2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Disasters in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C09E0-3222-6E77-B04A-E0FA1EBE019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CF2DA-A4F7-2498-353B-BA9DA01B36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3" b="3600"/>
          <a:stretch/>
        </p:blipFill>
        <p:spPr>
          <a:xfrm>
            <a:off x="268102" y="1034819"/>
            <a:ext cx="11527604" cy="4832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3B7728-83AC-6A7B-A449-258058B0696E}"/>
              </a:ext>
            </a:extLst>
          </p:cNvPr>
          <p:cNvSpPr txBox="1"/>
          <p:nvPr/>
        </p:nvSpPr>
        <p:spPr>
          <a:xfrm>
            <a:off x="7181385" y="5910146"/>
            <a:ext cx="4832196" cy="345260"/>
          </a:xfrm>
          <a:prstGeom prst="rect">
            <a:avLst/>
          </a:prstGeom>
          <a:noFill/>
        </p:spPr>
        <p:txBody>
          <a:bodyPr wrap="none" lIns="0" tIns="91440" rIns="0" bIns="0" rtlCol="0">
            <a:normAutofit/>
          </a:bodyPr>
          <a:lstStyle/>
          <a:p>
            <a:pPr marL="0" indent="-3657600" algn="r">
              <a:spcAft>
                <a:spcPts val="600"/>
              </a:spcAft>
            </a:pPr>
            <a:r>
              <a:rPr lang="en-US" sz="1200" b="0" i="1" dirty="0"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Source: Munich 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822E484-3669-0822-E522-6A9C7DA866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519672"/>
            <a:ext cx="3200400" cy="91440"/>
          </a:xfrm>
        </p:spPr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</p:spTree>
    <p:extLst>
      <p:ext uri="{BB962C8B-B14F-4D97-AF65-F5344CB8AC3E}">
        <p14:creationId xmlns:p14="http://schemas.microsoft.com/office/powerpoint/2010/main" val="256302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2DCE4-A428-B9FF-EF76-39D48A8B1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3DED2-8B0F-8B1C-43AE-D57E9A52B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6"/>
            <a:r>
              <a:rPr lang="en-US" dirty="0"/>
              <a:t>© 2024 WTW. Proprietary and confidential. For WTW and WTW client use only.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80DCD44-4C34-4418-758A-590B19335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Growth ambitions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22B249-6FA5-D880-4284-373697231F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198" y="3668075"/>
            <a:ext cx="5166360" cy="452106"/>
          </a:xfrm>
        </p:spPr>
        <p:txBody>
          <a:bodyPr/>
          <a:lstStyle/>
          <a:p>
            <a:r>
              <a:rPr lang="en-GB" dirty="0"/>
              <a:t>Insurers plan for growth</a:t>
            </a:r>
          </a:p>
        </p:txBody>
      </p:sp>
      <p:pic>
        <p:nvPicPr>
          <p:cNvPr id="5" name="Picture Placeholder 4" descr="A child watering a plant&#10;&#10;Description automatically generated">
            <a:extLst>
              <a:ext uri="{FF2B5EF4-FFF2-40B4-BE49-F238E27FC236}">
                <a16:creationId xmlns:a16="http://schemas.microsoft.com/office/drawing/2014/main" id="{72ED2208-8F4D-1C5E-278F-67F479F5DD6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9" b="11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0085483"/>
      </p:ext>
    </p:extLst>
  </p:cSld>
  <p:clrMapOvr>
    <a:masterClrMapping/>
  </p:clrMapOvr>
</p:sld>
</file>

<file path=ppt/theme/theme1.xml><?xml version="1.0" encoding="utf-8"?>
<a:theme xmlns:a="http://schemas.openxmlformats.org/drawingml/2006/main" name="WTW Brand Template">
  <a:themeElements>
    <a:clrScheme name="WTW theme 061622">
      <a:dk1>
        <a:srgbClr val="000000"/>
      </a:dk1>
      <a:lt1>
        <a:srgbClr val="FFFFFF"/>
      </a:lt1>
      <a:dk2>
        <a:srgbClr val="7F35B2"/>
      </a:dk2>
      <a:lt2>
        <a:srgbClr val="E6E6E6"/>
      </a:lt2>
      <a:accent1>
        <a:srgbClr val="48086F"/>
      </a:accent1>
      <a:accent2>
        <a:srgbClr val="C900AC"/>
      </a:accent2>
      <a:accent3>
        <a:srgbClr val="F6517F"/>
      </a:accent3>
      <a:accent4>
        <a:srgbClr val="FF8204"/>
      </a:accent4>
      <a:accent5>
        <a:srgbClr val="FFB92A"/>
      </a:accent5>
      <a:accent6>
        <a:srgbClr val="3ADCC9"/>
      </a:accent6>
      <a:hlink>
        <a:srgbClr val="7F35B2"/>
      </a:hlink>
      <a:folHlink>
        <a:srgbClr val="48086F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182880" tIns="0" rIns="18288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b="0" i="0">
            <a:solidFill>
              <a:schemeClr val="bg1"/>
            </a:solidFill>
            <a:latin typeface="+mn-lt"/>
            <a:ea typeface="Roboto" panose="02000000000000000000" pitchFamily="2" charset="0"/>
            <a:cs typeface="Roboto" panose="02000000000000000000" pitchFamily="2" charset="0"/>
          </a:defRPr>
        </a:defPPr>
      </a:lstStyle>
    </a:spDef>
    <a:txDef>
      <a:spPr>
        <a:noFill/>
      </a:spPr>
      <a:bodyPr wrap="square" lIns="0" tIns="91440" rIns="0" bIns="0" rtlCol="0">
        <a:normAutofit/>
      </a:bodyPr>
      <a:lstStyle>
        <a:defPPr marL="0" indent="-3657600" algn="l">
          <a:spcAft>
            <a:spcPts val="600"/>
          </a:spcAft>
          <a:defRPr sz="1600" b="0" i="0">
            <a:solidFill>
              <a:schemeClr val="tx2"/>
            </a:solidFill>
            <a:latin typeface="+mn-lt"/>
            <a:ea typeface="Roboto" panose="02000000000000000000" pitchFamily="2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tw_ppt_16x9_template_and_guidance_071422.potx" id="{206FA5BD-50D5-4C98-BA03-7C6969B1644D}" vid="{B39487EA-D95F-47F3-8319-27B392E226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3049FD8370E4D9664F77715635C1F" ma:contentTypeVersion="13" ma:contentTypeDescription="Create a new document." ma:contentTypeScope="" ma:versionID="992aab936f78cf64b5eb9adb94bde445">
  <xsd:schema xmlns:xsd="http://www.w3.org/2001/XMLSchema" xmlns:xs="http://www.w3.org/2001/XMLSchema" xmlns:p="http://schemas.microsoft.com/office/2006/metadata/properties" xmlns:ns2="8e789373-0b0a-454d-83fa-38185c14f94d" xmlns:ns3="6e7dfd87-eba6-4c23-beb6-17e095fa2641" targetNamespace="http://schemas.microsoft.com/office/2006/metadata/properties" ma:root="true" ma:fieldsID="d9a009fe2382f3391db7c6e121d6bed6" ns2:_="" ns3:_="">
    <xsd:import namespace="8e789373-0b0a-454d-83fa-38185c14f94d"/>
    <xsd:import namespace="6e7dfd87-eba6-4c23-beb6-17e095fa2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789373-0b0a-454d-83fa-38185c14f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d639306-5220-4f62-8b39-d9a5373616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dfd87-eba6-4c23-beb6-17e095fa264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9296a92-cef7-4007-811d-7362e70ff599}" ma:internalName="TaxCatchAll" ma:showField="CatchAllData" ma:web="6e7dfd87-eba6-4c23-beb6-17e095fa2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7dfd87-eba6-4c23-beb6-17e095fa2641" xsi:nil="true"/>
    <lcf76f155ced4ddcb4097134ff3c332f xmlns="8e789373-0b0a-454d-83fa-38185c14f94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4EE1DD2-7369-4637-890C-945791B462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1AF43-D481-4A30-8F11-EBB67E325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789373-0b0a-454d-83fa-38185c14f94d"/>
    <ds:schemaRef ds:uri="6e7dfd87-eba6-4c23-beb6-17e095fa2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F607C6-A57A-4B03-A83A-45F6327B7BA6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6e7dfd87-eba6-4c23-beb6-17e095fa2641"/>
    <ds:schemaRef ds:uri="8e789373-0b0a-454d-83fa-38185c14f94d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</Template>
  <TotalTime>10035</TotalTime>
  <Words>1443</Words>
  <Application>Microsoft Office PowerPoint</Application>
  <PresentationFormat>Widescreen</PresentationFormat>
  <Paragraphs>301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MunichRENeue</vt:lpstr>
      <vt:lpstr>Roboto</vt:lpstr>
      <vt:lpstr>System Font Regular</vt:lpstr>
      <vt:lpstr>Times New Roman</vt:lpstr>
      <vt:lpstr>WTW Brand Template</vt:lpstr>
      <vt:lpstr>Norima –Markedet og fornyelser </vt:lpstr>
      <vt:lpstr>Market performance</vt:lpstr>
      <vt:lpstr>Market performance</vt:lpstr>
      <vt:lpstr>Reinsurance</vt:lpstr>
      <vt:lpstr>Reinsurance market performance</vt:lpstr>
      <vt:lpstr>Natural disasters</vt:lpstr>
      <vt:lpstr>Natural disasters in 2023</vt:lpstr>
      <vt:lpstr>Natural Disasters in 2023</vt:lpstr>
      <vt:lpstr>Growth ambitions</vt:lpstr>
      <vt:lpstr>Growth</vt:lpstr>
      <vt:lpstr>Global market shaping factors </vt:lpstr>
      <vt:lpstr>Ulike sykluser</vt:lpstr>
      <vt:lpstr>Tingskade / Avbrudd</vt:lpstr>
      <vt:lpstr>Tingskade / Avbrudd</vt:lpstr>
      <vt:lpstr>Tingskade / Avbrudd</vt:lpstr>
      <vt:lpstr>Tingskade / Avbrudd</vt:lpstr>
      <vt:lpstr>Ansvar og Financial Lines</vt:lpstr>
      <vt:lpstr>CYBER</vt:lpstr>
      <vt:lpstr>Need to have / nice to have</vt:lpstr>
      <vt:lpstr>Oppsummert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WTW PPT Template</dc:title>
  <dc:subject/>
  <dc:creator>MacDonald, Melanie</dc:creator>
  <cp:keywords/>
  <dc:description/>
  <cp:lastModifiedBy>Brandshoi, Trine</cp:lastModifiedBy>
  <cp:revision>31</cp:revision>
  <dcterms:created xsi:type="dcterms:W3CDTF">2023-05-21T11:56:45Z</dcterms:created>
  <dcterms:modified xsi:type="dcterms:W3CDTF">2024-04-09T13:08:28Z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0x010100AF43049FD8370E4D9664F77715635C1F</vt:lpwstr>
  </property>
  <property fmtid="{D5CDD505-2E9C-101B-9397-08002B2CF9AE}" pid="3" name="MSIP_Label_d347b247-e90e-43a3-9d7b-004f14ae6873_Enabled">
    <vt:lpwstr>true</vt:lpwstr>
  </property>
  <property fmtid="{D5CDD505-2E9C-101B-9397-08002B2CF9AE}" pid="4" name="MSIP_Label_d347b247-e90e-43a3-9d7b-004f14ae6873_SetDate">
    <vt:lpwstr>2022-03-09T21:29:59Z</vt:lpwstr>
  </property>
  <property fmtid="{D5CDD505-2E9C-101B-9397-08002B2CF9AE}" pid="5" name="MSIP_Label_d347b247-e90e-43a3-9d7b-004f14ae6873_Method">
    <vt:lpwstr>Standard</vt:lpwstr>
  </property>
  <property fmtid="{D5CDD505-2E9C-101B-9397-08002B2CF9AE}" pid="6" name="MSIP_Label_d347b247-e90e-43a3-9d7b-004f14ae6873_Name">
    <vt:lpwstr>d347b247-e90e-43a3-9d7b-004f14ae6873</vt:lpwstr>
  </property>
  <property fmtid="{D5CDD505-2E9C-101B-9397-08002B2CF9AE}" pid="7" name="MSIP_Label_d347b247-e90e-43a3-9d7b-004f14ae6873_SiteId">
    <vt:lpwstr>76e3921f-489b-4b7e-9547-9ea297add9b5</vt:lpwstr>
  </property>
  <property fmtid="{D5CDD505-2E9C-101B-9397-08002B2CF9AE}" pid="8" name="MSIP_Label_d347b247-e90e-43a3-9d7b-004f14ae6873_ActionId">
    <vt:lpwstr>0bcac9ca-b1d6-455f-97e4-1c9bf4270a89</vt:lpwstr>
  </property>
  <property fmtid="{D5CDD505-2E9C-101B-9397-08002B2CF9AE}" pid="9" name="MSIP_Label_d347b247-e90e-43a3-9d7b-004f14ae6873_ContentBits">
    <vt:lpwstr>0</vt:lpwstr>
  </property>
</Properties>
</file>